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  <p:sldMasterId id="2147483659" r:id="rId3"/>
    <p:sldMasterId id="2147483666" r:id="rId4"/>
    <p:sldMasterId id="2147483673" r:id="rId5"/>
    <p:sldMasterId id="2147483682" r:id="rId6"/>
  </p:sldMasterIdLst>
  <p:notesMasterIdLst>
    <p:notesMasterId r:id="rId18"/>
  </p:notesMasterIdLst>
  <p:sldIdLst>
    <p:sldId id="283" r:id="rId7"/>
    <p:sldId id="256" r:id="rId8"/>
    <p:sldId id="265" r:id="rId9"/>
    <p:sldId id="282" r:id="rId10"/>
    <p:sldId id="271" r:id="rId11"/>
    <p:sldId id="266" r:id="rId12"/>
    <p:sldId id="267" r:id="rId13"/>
    <p:sldId id="268" r:id="rId14"/>
    <p:sldId id="277" r:id="rId15"/>
    <p:sldId id="284" r:id="rId16"/>
    <p:sldId id="280" r:id="rId17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EDF7F7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2" autoAdjust="0"/>
    <p:restoredTop sz="93692"/>
  </p:normalViewPr>
  <p:slideViewPr>
    <p:cSldViewPr snapToGrid="0" snapToObjects="1">
      <p:cViewPr varScale="1">
        <p:scale>
          <a:sx n="66" d="100"/>
          <a:sy n="66" d="100"/>
        </p:scale>
        <p:origin x="-96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C745D-6CE6-4C2A-9B11-895F87190235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82651-E2AD-423C-ABFC-B1BD2DDD4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00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D82651-E2AD-423C-ABFC-B1BD2DDD4E6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101600" y="101600"/>
            <a:ext cx="11959773" cy="6633029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7407729" y="2569028"/>
            <a:ext cx="0" cy="143691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占位符 40"/>
          <p:cNvSpPr>
            <a:spLocks noGrp="1"/>
          </p:cNvSpPr>
          <p:nvPr>
            <p:ph type="body" sz="quarter" idx="10" hasCustomPrompt="1"/>
          </p:nvPr>
        </p:nvSpPr>
        <p:spPr>
          <a:xfrm>
            <a:off x="1737823" y="2493421"/>
            <a:ext cx="5529263" cy="158812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5400" b="1" dirty="0">
                <a:solidFill>
                  <a:srgbClr val="FF0000"/>
                </a:solidFill>
              </a:rPr>
              <a:t>POWERPOINT TEMPLATE</a:t>
            </a:r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1" hasCustomPrompt="1"/>
          </p:nvPr>
        </p:nvSpPr>
        <p:spPr>
          <a:xfrm>
            <a:off x="3331936" y="5944130"/>
            <a:ext cx="54991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Arial" panose="020B0604020202020204"/>
              </a:rPr>
              <a:t>PRESENTED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Arial" panose="020B0604020202020204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Arial" panose="020B0604020202020204"/>
              </a:rPr>
              <a:t>BY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Arial" panose="020B0604020202020204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Arial" panose="020B0604020202020204"/>
              </a:rPr>
              <a:t>OfficePLUS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矩形 438"/>
          <p:cNvSpPr/>
          <p:nvPr userDrawn="1"/>
        </p:nvSpPr>
        <p:spPr>
          <a:xfrm>
            <a:off x="1" y="0"/>
            <a:ext cx="12192000" cy="6863542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 t="-39501" b="-395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1" name="矩形 440"/>
          <p:cNvSpPr/>
          <p:nvPr userDrawn="1"/>
        </p:nvSpPr>
        <p:spPr>
          <a:xfrm>
            <a:off x="1" y="0"/>
            <a:ext cx="12191999" cy="6863542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6296" r="-62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0" name="Rectangle 409"/>
          <p:cNvSpPr>
            <a:spLocks noChangeArrowheads="1"/>
          </p:cNvSpPr>
          <p:nvPr userDrawn="1"/>
        </p:nvSpPr>
        <p:spPr bwMode="auto">
          <a:xfrm>
            <a:off x="2343150" y="1723870"/>
            <a:ext cx="7377113" cy="3048000"/>
          </a:xfrm>
          <a:prstGeom prst="wedgeRectCallout">
            <a:avLst>
              <a:gd name="adj1" fmla="val 2393"/>
              <a:gd name="adj2" fmla="val 59296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2328644" y="2364433"/>
            <a:ext cx="7366508" cy="446087"/>
          </a:xfrm>
        </p:spPr>
        <p:txBody>
          <a:bodyPr anchor="b">
            <a:normAutofit/>
          </a:bodyPr>
          <a:lstStyle>
            <a:lvl1pPr marL="0" marR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2340915" y="2826931"/>
            <a:ext cx="7366506" cy="1143819"/>
          </a:xfrm>
        </p:spPr>
        <p:txBody>
          <a:bodyPr anchor="b">
            <a:normAutofit/>
          </a:bodyPr>
          <a:lstStyle>
            <a:lvl1pPr algn="ctr">
              <a:defRPr sz="3600" b="1" spc="3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960952" y="2217953"/>
            <a:ext cx="8270096" cy="804151"/>
          </a:xfrm>
          <a:noFill/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960952" y="3065104"/>
            <a:ext cx="8270096" cy="1082874"/>
          </a:xfrm>
          <a:noFill/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216" name="矩形 215"/>
          <p:cNvSpPr/>
          <p:nvPr userDrawn="1"/>
        </p:nvSpPr>
        <p:spPr>
          <a:xfrm>
            <a:off x="0" y="5044440"/>
            <a:ext cx="12192000" cy="1929765"/>
          </a:xfrm>
          <a:prstGeom prst="rect">
            <a:avLst/>
          </a:prstGeom>
          <a:blipFill dpi="0" rotWithShape="1">
            <a:blip r:embed="rId2">
              <a:alphaModFix amt="6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7634" r="-7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2018/12/30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2018/12/30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1" y="0"/>
            <a:ext cx="12192000" cy="6863542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 t="-39501" b="-395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3810000" y="0"/>
            <a:ext cx="8382000" cy="6863542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t="-7785" b="-77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Rectangle 409"/>
          <p:cNvSpPr>
            <a:spLocks noChangeArrowheads="1"/>
          </p:cNvSpPr>
          <p:nvPr userDrawn="1"/>
        </p:nvSpPr>
        <p:spPr bwMode="auto">
          <a:xfrm>
            <a:off x="669924" y="2187444"/>
            <a:ext cx="4944205" cy="2042796"/>
          </a:xfrm>
          <a:prstGeom prst="wedgeRectCallout">
            <a:avLst>
              <a:gd name="adj1" fmla="val 37945"/>
              <a:gd name="adj2" fmla="val 6538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2352694"/>
            <a:ext cx="472503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3603735"/>
            <a:ext cx="472503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3919369"/>
            <a:ext cx="472503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矩形 438"/>
          <p:cNvSpPr/>
          <p:nvPr userDrawn="1"/>
        </p:nvSpPr>
        <p:spPr>
          <a:xfrm>
            <a:off x="1" y="0"/>
            <a:ext cx="12192000" cy="6863542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 t="-39501" b="-395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1" name="矩形 440"/>
          <p:cNvSpPr/>
          <p:nvPr userDrawn="1"/>
        </p:nvSpPr>
        <p:spPr>
          <a:xfrm>
            <a:off x="1" y="0"/>
            <a:ext cx="12191999" cy="6863542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6296" r="-62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0" name="Rectangle 409"/>
          <p:cNvSpPr>
            <a:spLocks noChangeArrowheads="1"/>
          </p:cNvSpPr>
          <p:nvPr userDrawn="1"/>
        </p:nvSpPr>
        <p:spPr bwMode="auto">
          <a:xfrm>
            <a:off x="2343150" y="1723870"/>
            <a:ext cx="7377113" cy="3048000"/>
          </a:xfrm>
          <a:prstGeom prst="wedgeRectCallout">
            <a:avLst>
              <a:gd name="adj1" fmla="val 2393"/>
              <a:gd name="adj2" fmla="val 59296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2328644" y="2364433"/>
            <a:ext cx="7366508" cy="446087"/>
          </a:xfrm>
        </p:spPr>
        <p:txBody>
          <a:bodyPr anchor="b">
            <a:normAutofit/>
          </a:bodyPr>
          <a:lstStyle>
            <a:lvl1pPr marL="0" marR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2340915" y="2826931"/>
            <a:ext cx="7366506" cy="1143819"/>
          </a:xfrm>
        </p:spPr>
        <p:txBody>
          <a:bodyPr anchor="b">
            <a:normAutofit/>
          </a:bodyPr>
          <a:lstStyle>
            <a:lvl1pPr algn="ctr">
              <a:defRPr sz="3600" b="1" spc="3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960952" y="2217953"/>
            <a:ext cx="8270096" cy="804151"/>
          </a:xfrm>
          <a:noFill/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960952" y="3065104"/>
            <a:ext cx="8270096" cy="1082874"/>
          </a:xfrm>
          <a:noFill/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216" name="矩形 215"/>
          <p:cNvSpPr/>
          <p:nvPr userDrawn="1"/>
        </p:nvSpPr>
        <p:spPr>
          <a:xfrm>
            <a:off x="0" y="5044440"/>
            <a:ext cx="12192000" cy="1929765"/>
          </a:xfrm>
          <a:prstGeom prst="rect">
            <a:avLst/>
          </a:prstGeom>
          <a:blipFill dpi="0" rotWithShape="1">
            <a:blip r:embed="rId2">
              <a:alphaModFix amt="6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7634" r="-7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2018/12/30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2018/12/30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76300" y="430900"/>
            <a:ext cx="2706921" cy="4247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00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622300" y="393700"/>
            <a:ext cx="254000" cy="461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545121" y="393700"/>
            <a:ext cx="1013576" cy="461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1600" y="101600"/>
            <a:ext cx="11959773" cy="6633029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1" y="0"/>
            <a:ext cx="12192000" cy="6863542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 t="-39501" b="-395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3810000" y="0"/>
            <a:ext cx="8382000" cy="6863542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t="-7785" b="-77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Rectangle 409"/>
          <p:cNvSpPr>
            <a:spLocks noChangeArrowheads="1"/>
          </p:cNvSpPr>
          <p:nvPr userDrawn="1"/>
        </p:nvSpPr>
        <p:spPr bwMode="auto">
          <a:xfrm>
            <a:off x="669924" y="2187444"/>
            <a:ext cx="4944205" cy="2042796"/>
          </a:xfrm>
          <a:prstGeom prst="wedgeRectCallout">
            <a:avLst>
              <a:gd name="adj1" fmla="val 37945"/>
              <a:gd name="adj2" fmla="val 6538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2352694"/>
            <a:ext cx="472503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3603735"/>
            <a:ext cx="472503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3919369"/>
            <a:ext cx="472503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gradFill flip="none" rotWithShape="1">
          <a:gsLst>
            <a:gs pos="51000">
              <a:schemeClr val="accent1"/>
            </a:gs>
            <a:gs pos="100000">
              <a:schemeClr val="accent2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4"/>
          <p:cNvGrpSpPr/>
          <p:nvPr userDrawn="1"/>
        </p:nvGrpSpPr>
        <p:grpSpPr>
          <a:xfrm>
            <a:off x="-950250" y="1270688"/>
            <a:ext cx="5267417" cy="5442528"/>
            <a:chOff x="-950250" y="1270688"/>
            <a:chExt cx="5267417" cy="5442528"/>
          </a:xfrm>
          <a:solidFill>
            <a:schemeClr val="bg1">
              <a:lumMod val="95000"/>
            </a:schemeClr>
          </a:solidFill>
        </p:grpSpPr>
        <p:sp>
          <p:nvSpPr>
            <p:cNvPr id="3" name="矩形 2"/>
            <p:cNvSpPr/>
            <p:nvPr/>
          </p:nvSpPr>
          <p:spPr>
            <a:xfrm rot="19800000">
              <a:off x="-950250" y="1270688"/>
              <a:ext cx="5267417" cy="5442528"/>
            </a:xfrm>
            <a:prstGeom prst="rect">
              <a:avLst/>
            </a:prstGeom>
            <a:grpFill/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4" name="组 24"/>
            <p:cNvGrpSpPr/>
            <p:nvPr/>
          </p:nvGrpSpPr>
          <p:grpSpPr>
            <a:xfrm rot="19800000">
              <a:off x="-337460" y="2010011"/>
              <a:ext cx="4041837" cy="4008949"/>
              <a:chOff x="1712033" y="1402158"/>
              <a:chExt cx="3450171" cy="3169290"/>
            </a:xfrm>
            <a:grpFill/>
          </p:grpSpPr>
          <p:cxnSp>
            <p:nvCxnSpPr>
              <p:cNvPr id="5" name="直线连接符 16"/>
              <p:cNvCxnSpPr/>
              <p:nvPr/>
            </p:nvCxnSpPr>
            <p:spPr>
              <a:xfrm>
                <a:off x="1712033" y="1402158"/>
                <a:ext cx="3450171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线连接符 17"/>
              <p:cNvCxnSpPr/>
              <p:nvPr/>
            </p:nvCxnSpPr>
            <p:spPr>
              <a:xfrm>
                <a:off x="1712033" y="1854914"/>
                <a:ext cx="3450171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连接符 18"/>
              <p:cNvCxnSpPr/>
              <p:nvPr/>
            </p:nvCxnSpPr>
            <p:spPr>
              <a:xfrm>
                <a:off x="1712033" y="2307670"/>
                <a:ext cx="3450171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连接符 19"/>
              <p:cNvCxnSpPr/>
              <p:nvPr/>
            </p:nvCxnSpPr>
            <p:spPr>
              <a:xfrm>
                <a:off x="1712033" y="2760426"/>
                <a:ext cx="3450171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连接符 20"/>
              <p:cNvCxnSpPr/>
              <p:nvPr/>
            </p:nvCxnSpPr>
            <p:spPr>
              <a:xfrm>
                <a:off x="1712033" y="3213182"/>
                <a:ext cx="3450171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连接符 21"/>
              <p:cNvCxnSpPr/>
              <p:nvPr/>
            </p:nvCxnSpPr>
            <p:spPr>
              <a:xfrm>
                <a:off x="1712033" y="3665938"/>
                <a:ext cx="3450171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22"/>
              <p:cNvCxnSpPr/>
              <p:nvPr/>
            </p:nvCxnSpPr>
            <p:spPr>
              <a:xfrm>
                <a:off x="1712033" y="4118694"/>
                <a:ext cx="3450171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23"/>
              <p:cNvCxnSpPr/>
              <p:nvPr/>
            </p:nvCxnSpPr>
            <p:spPr>
              <a:xfrm>
                <a:off x="1712033" y="4571448"/>
                <a:ext cx="3450171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矩形 12"/>
          <p:cNvSpPr/>
          <p:nvPr userDrawn="1"/>
        </p:nvSpPr>
        <p:spPr>
          <a:xfrm rot="18900000">
            <a:off x="7427062" y="2679899"/>
            <a:ext cx="5267417" cy="544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14" name="组 25"/>
          <p:cNvGrpSpPr/>
          <p:nvPr userDrawn="1"/>
        </p:nvGrpSpPr>
        <p:grpSpPr>
          <a:xfrm rot="2700000">
            <a:off x="7973346" y="3441023"/>
            <a:ext cx="4041837" cy="4008949"/>
            <a:chOff x="1712033" y="1402158"/>
            <a:chExt cx="3450171" cy="3169290"/>
          </a:xfrm>
        </p:grpSpPr>
        <p:cxnSp>
          <p:nvCxnSpPr>
            <p:cNvPr id="15" name="直线连接符 26"/>
            <p:cNvCxnSpPr/>
            <p:nvPr/>
          </p:nvCxnSpPr>
          <p:spPr>
            <a:xfrm>
              <a:off x="1712033" y="1402158"/>
              <a:ext cx="34501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27"/>
            <p:cNvCxnSpPr/>
            <p:nvPr/>
          </p:nvCxnSpPr>
          <p:spPr>
            <a:xfrm>
              <a:off x="1712033" y="1854914"/>
              <a:ext cx="34501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28"/>
            <p:cNvCxnSpPr/>
            <p:nvPr/>
          </p:nvCxnSpPr>
          <p:spPr>
            <a:xfrm>
              <a:off x="1712033" y="2307670"/>
              <a:ext cx="34501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29"/>
            <p:cNvCxnSpPr/>
            <p:nvPr/>
          </p:nvCxnSpPr>
          <p:spPr>
            <a:xfrm>
              <a:off x="1712033" y="2760426"/>
              <a:ext cx="34501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30"/>
            <p:cNvCxnSpPr/>
            <p:nvPr/>
          </p:nvCxnSpPr>
          <p:spPr>
            <a:xfrm>
              <a:off x="1712033" y="3213182"/>
              <a:ext cx="34501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31"/>
            <p:cNvCxnSpPr/>
            <p:nvPr/>
          </p:nvCxnSpPr>
          <p:spPr>
            <a:xfrm>
              <a:off x="1712033" y="3665938"/>
              <a:ext cx="34501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32"/>
            <p:cNvCxnSpPr/>
            <p:nvPr/>
          </p:nvCxnSpPr>
          <p:spPr>
            <a:xfrm>
              <a:off x="1712033" y="4118694"/>
              <a:ext cx="34501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33"/>
            <p:cNvCxnSpPr/>
            <p:nvPr/>
          </p:nvCxnSpPr>
          <p:spPr>
            <a:xfrm>
              <a:off x="1712033" y="4571448"/>
              <a:ext cx="34501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 userDrawn="1"/>
        </p:nvSpPr>
        <p:spPr>
          <a:xfrm>
            <a:off x="3480048" y="461640"/>
            <a:ext cx="5267417" cy="54425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26" name="椭圆 25"/>
          <p:cNvSpPr/>
          <p:nvPr userDrawn="1"/>
        </p:nvSpPr>
        <p:spPr>
          <a:xfrm>
            <a:off x="3704945" y="562253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8253096" y="568556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28" name="椭圆 27"/>
          <p:cNvSpPr/>
          <p:nvPr userDrawn="1"/>
        </p:nvSpPr>
        <p:spPr>
          <a:xfrm>
            <a:off x="2282711" y="568556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29" name="椭圆 28"/>
          <p:cNvSpPr/>
          <p:nvPr userDrawn="1"/>
        </p:nvSpPr>
        <p:spPr>
          <a:xfrm>
            <a:off x="9826363" y="1869544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30" name="组 35"/>
          <p:cNvGrpSpPr/>
          <p:nvPr userDrawn="1"/>
        </p:nvGrpSpPr>
        <p:grpSpPr>
          <a:xfrm>
            <a:off x="853668" y="822973"/>
            <a:ext cx="489613" cy="2127676"/>
            <a:chOff x="6489700" y="1887538"/>
            <a:chExt cx="688975" cy="2994025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Freeform 5"/>
            <p:cNvSpPr/>
            <p:nvPr/>
          </p:nvSpPr>
          <p:spPr bwMode="auto">
            <a:xfrm>
              <a:off x="6489700" y="1960563"/>
              <a:ext cx="288925" cy="996950"/>
            </a:xfrm>
            <a:custGeom>
              <a:avLst/>
              <a:gdLst>
                <a:gd name="T0" fmla="*/ 182 w 182"/>
                <a:gd name="T1" fmla="*/ 32 h 628"/>
                <a:gd name="T2" fmla="*/ 110 w 182"/>
                <a:gd name="T3" fmla="*/ 0 h 628"/>
                <a:gd name="T4" fmla="*/ 110 w 182"/>
                <a:gd name="T5" fmla="*/ 0 h 628"/>
                <a:gd name="T6" fmla="*/ 102 w 182"/>
                <a:gd name="T7" fmla="*/ 14 h 628"/>
                <a:gd name="T8" fmla="*/ 82 w 182"/>
                <a:gd name="T9" fmla="*/ 58 h 628"/>
                <a:gd name="T10" fmla="*/ 70 w 182"/>
                <a:gd name="T11" fmla="*/ 88 h 628"/>
                <a:gd name="T12" fmla="*/ 58 w 182"/>
                <a:gd name="T13" fmla="*/ 122 h 628"/>
                <a:gd name="T14" fmla="*/ 44 w 182"/>
                <a:gd name="T15" fmla="*/ 162 h 628"/>
                <a:gd name="T16" fmla="*/ 30 w 182"/>
                <a:gd name="T17" fmla="*/ 206 h 628"/>
                <a:gd name="T18" fmla="*/ 20 w 182"/>
                <a:gd name="T19" fmla="*/ 252 h 628"/>
                <a:gd name="T20" fmla="*/ 10 w 182"/>
                <a:gd name="T21" fmla="*/ 302 h 628"/>
                <a:gd name="T22" fmla="*/ 2 w 182"/>
                <a:gd name="T23" fmla="*/ 354 h 628"/>
                <a:gd name="T24" fmla="*/ 0 w 182"/>
                <a:gd name="T25" fmla="*/ 408 h 628"/>
                <a:gd name="T26" fmla="*/ 0 w 182"/>
                <a:gd name="T27" fmla="*/ 462 h 628"/>
                <a:gd name="T28" fmla="*/ 2 w 182"/>
                <a:gd name="T29" fmla="*/ 490 h 628"/>
                <a:gd name="T30" fmla="*/ 4 w 182"/>
                <a:gd name="T31" fmla="*/ 518 h 628"/>
                <a:gd name="T32" fmla="*/ 8 w 182"/>
                <a:gd name="T33" fmla="*/ 546 h 628"/>
                <a:gd name="T34" fmla="*/ 14 w 182"/>
                <a:gd name="T35" fmla="*/ 572 h 628"/>
                <a:gd name="T36" fmla="*/ 22 w 182"/>
                <a:gd name="T37" fmla="*/ 600 h 628"/>
                <a:gd name="T38" fmla="*/ 30 w 182"/>
                <a:gd name="T39" fmla="*/ 628 h 628"/>
                <a:gd name="T40" fmla="*/ 102 w 182"/>
                <a:gd name="T41" fmla="*/ 622 h 628"/>
                <a:gd name="T42" fmla="*/ 182 w 182"/>
                <a:gd name="T43" fmla="*/ 32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628">
                  <a:moveTo>
                    <a:pt x="182" y="32"/>
                  </a:moveTo>
                  <a:lnTo>
                    <a:pt x="110" y="0"/>
                  </a:lnTo>
                  <a:lnTo>
                    <a:pt x="110" y="0"/>
                  </a:lnTo>
                  <a:lnTo>
                    <a:pt x="102" y="14"/>
                  </a:lnTo>
                  <a:lnTo>
                    <a:pt x="82" y="58"/>
                  </a:lnTo>
                  <a:lnTo>
                    <a:pt x="70" y="88"/>
                  </a:lnTo>
                  <a:lnTo>
                    <a:pt x="58" y="122"/>
                  </a:lnTo>
                  <a:lnTo>
                    <a:pt x="44" y="162"/>
                  </a:lnTo>
                  <a:lnTo>
                    <a:pt x="30" y="206"/>
                  </a:lnTo>
                  <a:lnTo>
                    <a:pt x="20" y="252"/>
                  </a:lnTo>
                  <a:lnTo>
                    <a:pt x="10" y="302"/>
                  </a:lnTo>
                  <a:lnTo>
                    <a:pt x="2" y="354"/>
                  </a:lnTo>
                  <a:lnTo>
                    <a:pt x="0" y="408"/>
                  </a:lnTo>
                  <a:lnTo>
                    <a:pt x="0" y="462"/>
                  </a:lnTo>
                  <a:lnTo>
                    <a:pt x="2" y="490"/>
                  </a:lnTo>
                  <a:lnTo>
                    <a:pt x="4" y="518"/>
                  </a:lnTo>
                  <a:lnTo>
                    <a:pt x="8" y="546"/>
                  </a:lnTo>
                  <a:lnTo>
                    <a:pt x="14" y="572"/>
                  </a:lnTo>
                  <a:lnTo>
                    <a:pt x="22" y="600"/>
                  </a:lnTo>
                  <a:lnTo>
                    <a:pt x="30" y="628"/>
                  </a:lnTo>
                  <a:lnTo>
                    <a:pt x="102" y="622"/>
                  </a:lnTo>
                  <a:lnTo>
                    <a:pt x="182" y="32"/>
                  </a:lnTo>
                  <a:close/>
                </a:path>
              </a:pathLst>
            </a:custGeom>
            <a:solidFill>
              <a:srgbClr val="010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6489700" y="1960563"/>
              <a:ext cx="288925" cy="996950"/>
            </a:xfrm>
            <a:custGeom>
              <a:avLst/>
              <a:gdLst>
                <a:gd name="T0" fmla="*/ 182 w 182"/>
                <a:gd name="T1" fmla="*/ 32 h 628"/>
                <a:gd name="T2" fmla="*/ 110 w 182"/>
                <a:gd name="T3" fmla="*/ 0 h 628"/>
                <a:gd name="T4" fmla="*/ 110 w 182"/>
                <a:gd name="T5" fmla="*/ 0 h 628"/>
                <a:gd name="T6" fmla="*/ 102 w 182"/>
                <a:gd name="T7" fmla="*/ 14 h 628"/>
                <a:gd name="T8" fmla="*/ 82 w 182"/>
                <a:gd name="T9" fmla="*/ 58 h 628"/>
                <a:gd name="T10" fmla="*/ 70 w 182"/>
                <a:gd name="T11" fmla="*/ 88 h 628"/>
                <a:gd name="T12" fmla="*/ 58 w 182"/>
                <a:gd name="T13" fmla="*/ 122 h 628"/>
                <a:gd name="T14" fmla="*/ 44 w 182"/>
                <a:gd name="T15" fmla="*/ 162 h 628"/>
                <a:gd name="T16" fmla="*/ 30 w 182"/>
                <a:gd name="T17" fmla="*/ 206 h 628"/>
                <a:gd name="T18" fmla="*/ 20 w 182"/>
                <a:gd name="T19" fmla="*/ 252 h 628"/>
                <a:gd name="T20" fmla="*/ 10 w 182"/>
                <a:gd name="T21" fmla="*/ 302 h 628"/>
                <a:gd name="T22" fmla="*/ 2 w 182"/>
                <a:gd name="T23" fmla="*/ 354 h 628"/>
                <a:gd name="T24" fmla="*/ 0 w 182"/>
                <a:gd name="T25" fmla="*/ 408 h 628"/>
                <a:gd name="T26" fmla="*/ 0 w 182"/>
                <a:gd name="T27" fmla="*/ 462 h 628"/>
                <a:gd name="T28" fmla="*/ 2 w 182"/>
                <a:gd name="T29" fmla="*/ 490 h 628"/>
                <a:gd name="T30" fmla="*/ 4 w 182"/>
                <a:gd name="T31" fmla="*/ 518 h 628"/>
                <a:gd name="T32" fmla="*/ 8 w 182"/>
                <a:gd name="T33" fmla="*/ 546 h 628"/>
                <a:gd name="T34" fmla="*/ 14 w 182"/>
                <a:gd name="T35" fmla="*/ 572 h 628"/>
                <a:gd name="T36" fmla="*/ 22 w 182"/>
                <a:gd name="T37" fmla="*/ 600 h 628"/>
                <a:gd name="T38" fmla="*/ 30 w 182"/>
                <a:gd name="T39" fmla="*/ 628 h 628"/>
                <a:gd name="T40" fmla="*/ 102 w 182"/>
                <a:gd name="T41" fmla="*/ 622 h 628"/>
                <a:gd name="T42" fmla="*/ 182 w 182"/>
                <a:gd name="T43" fmla="*/ 32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628">
                  <a:moveTo>
                    <a:pt x="182" y="32"/>
                  </a:moveTo>
                  <a:lnTo>
                    <a:pt x="110" y="0"/>
                  </a:lnTo>
                  <a:lnTo>
                    <a:pt x="110" y="0"/>
                  </a:lnTo>
                  <a:lnTo>
                    <a:pt x="102" y="14"/>
                  </a:lnTo>
                  <a:lnTo>
                    <a:pt x="82" y="58"/>
                  </a:lnTo>
                  <a:lnTo>
                    <a:pt x="70" y="88"/>
                  </a:lnTo>
                  <a:lnTo>
                    <a:pt x="58" y="122"/>
                  </a:lnTo>
                  <a:lnTo>
                    <a:pt x="44" y="162"/>
                  </a:lnTo>
                  <a:lnTo>
                    <a:pt x="30" y="206"/>
                  </a:lnTo>
                  <a:lnTo>
                    <a:pt x="20" y="252"/>
                  </a:lnTo>
                  <a:lnTo>
                    <a:pt x="10" y="302"/>
                  </a:lnTo>
                  <a:lnTo>
                    <a:pt x="2" y="354"/>
                  </a:lnTo>
                  <a:lnTo>
                    <a:pt x="0" y="408"/>
                  </a:lnTo>
                  <a:lnTo>
                    <a:pt x="0" y="462"/>
                  </a:lnTo>
                  <a:lnTo>
                    <a:pt x="2" y="490"/>
                  </a:lnTo>
                  <a:lnTo>
                    <a:pt x="4" y="518"/>
                  </a:lnTo>
                  <a:lnTo>
                    <a:pt x="8" y="546"/>
                  </a:lnTo>
                  <a:lnTo>
                    <a:pt x="14" y="572"/>
                  </a:lnTo>
                  <a:lnTo>
                    <a:pt x="22" y="600"/>
                  </a:lnTo>
                  <a:lnTo>
                    <a:pt x="30" y="628"/>
                  </a:lnTo>
                  <a:lnTo>
                    <a:pt x="102" y="622"/>
                  </a:lnTo>
                  <a:lnTo>
                    <a:pt x="182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7"/>
            <p:cNvSpPr/>
            <p:nvPr/>
          </p:nvSpPr>
          <p:spPr bwMode="auto">
            <a:xfrm>
              <a:off x="6604000" y="1887538"/>
              <a:ext cx="574675" cy="1235075"/>
            </a:xfrm>
            <a:custGeom>
              <a:avLst/>
              <a:gdLst>
                <a:gd name="T0" fmla="*/ 82 w 362"/>
                <a:gd name="T1" fmla="*/ 0 h 778"/>
                <a:gd name="T2" fmla="*/ 82 w 362"/>
                <a:gd name="T3" fmla="*/ 0 h 778"/>
                <a:gd name="T4" fmla="*/ 118 w 362"/>
                <a:gd name="T5" fmla="*/ 4 h 778"/>
                <a:gd name="T6" fmla="*/ 154 w 362"/>
                <a:gd name="T7" fmla="*/ 8 h 778"/>
                <a:gd name="T8" fmla="*/ 198 w 362"/>
                <a:gd name="T9" fmla="*/ 16 h 778"/>
                <a:gd name="T10" fmla="*/ 244 w 362"/>
                <a:gd name="T11" fmla="*/ 28 h 778"/>
                <a:gd name="T12" fmla="*/ 266 w 362"/>
                <a:gd name="T13" fmla="*/ 36 h 778"/>
                <a:gd name="T14" fmla="*/ 288 w 362"/>
                <a:gd name="T15" fmla="*/ 44 h 778"/>
                <a:gd name="T16" fmla="*/ 306 w 362"/>
                <a:gd name="T17" fmla="*/ 54 h 778"/>
                <a:gd name="T18" fmla="*/ 324 w 362"/>
                <a:gd name="T19" fmla="*/ 66 h 778"/>
                <a:gd name="T20" fmla="*/ 336 w 362"/>
                <a:gd name="T21" fmla="*/ 78 h 778"/>
                <a:gd name="T22" fmla="*/ 346 w 362"/>
                <a:gd name="T23" fmla="*/ 92 h 778"/>
                <a:gd name="T24" fmla="*/ 346 w 362"/>
                <a:gd name="T25" fmla="*/ 92 h 778"/>
                <a:gd name="T26" fmla="*/ 350 w 362"/>
                <a:gd name="T27" fmla="*/ 102 h 778"/>
                <a:gd name="T28" fmla="*/ 354 w 362"/>
                <a:gd name="T29" fmla="*/ 114 h 778"/>
                <a:gd name="T30" fmla="*/ 358 w 362"/>
                <a:gd name="T31" fmla="*/ 146 h 778"/>
                <a:gd name="T32" fmla="*/ 360 w 362"/>
                <a:gd name="T33" fmla="*/ 186 h 778"/>
                <a:gd name="T34" fmla="*/ 362 w 362"/>
                <a:gd name="T35" fmla="*/ 234 h 778"/>
                <a:gd name="T36" fmla="*/ 360 w 362"/>
                <a:gd name="T37" fmla="*/ 344 h 778"/>
                <a:gd name="T38" fmla="*/ 356 w 362"/>
                <a:gd name="T39" fmla="*/ 466 h 778"/>
                <a:gd name="T40" fmla="*/ 350 w 362"/>
                <a:gd name="T41" fmla="*/ 582 h 778"/>
                <a:gd name="T42" fmla="*/ 342 w 362"/>
                <a:gd name="T43" fmla="*/ 682 h 778"/>
                <a:gd name="T44" fmla="*/ 334 w 362"/>
                <a:gd name="T45" fmla="*/ 776 h 778"/>
                <a:gd name="T46" fmla="*/ 16 w 362"/>
                <a:gd name="T47" fmla="*/ 778 h 778"/>
                <a:gd name="T48" fmla="*/ 16 w 362"/>
                <a:gd name="T49" fmla="*/ 778 h 778"/>
                <a:gd name="T50" fmla="*/ 14 w 362"/>
                <a:gd name="T51" fmla="*/ 764 h 778"/>
                <a:gd name="T52" fmla="*/ 8 w 362"/>
                <a:gd name="T53" fmla="*/ 724 h 778"/>
                <a:gd name="T54" fmla="*/ 2 w 362"/>
                <a:gd name="T55" fmla="*/ 658 h 778"/>
                <a:gd name="T56" fmla="*/ 2 w 362"/>
                <a:gd name="T57" fmla="*/ 616 h 778"/>
                <a:gd name="T58" fmla="*/ 0 w 362"/>
                <a:gd name="T59" fmla="*/ 568 h 778"/>
                <a:gd name="T60" fmla="*/ 2 w 362"/>
                <a:gd name="T61" fmla="*/ 516 h 778"/>
                <a:gd name="T62" fmla="*/ 4 w 362"/>
                <a:gd name="T63" fmla="*/ 456 h 778"/>
                <a:gd name="T64" fmla="*/ 10 w 362"/>
                <a:gd name="T65" fmla="*/ 392 h 778"/>
                <a:gd name="T66" fmla="*/ 16 w 362"/>
                <a:gd name="T67" fmla="*/ 324 h 778"/>
                <a:gd name="T68" fmla="*/ 28 w 362"/>
                <a:gd name="T69" fmla="*/ 250 h 778"/>
                <a:gd name="T70" fmla="*/ 42 w 362"/>
                <a:gd name="T71" fmla="*/ 172 h 778"/>
                <a:gd name="T72" fmla="*/ 60 w 362"/>
                <a:gd name="T73" fmla="*/ 88 h 778"/>
                <a:gd name="T74" fmla="*/ 82 w 362"/>
                <a:gd name="T75" fmla="*/ 0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2" h="778">
                  <a:moveTo>
                    <a:pt x="82" y="0"/>
                  </a:moveTo>
                  <a:lnTo>
                    <a:pt x="82" y="0"/>
                  </a:lnTo>
                  <a:lnTo>
                    <a:pt x="118" y="4"/>
                  </a:lnTo>
                  <a:lnTo>
                    <a:pt x="154" y="8"/>
                  </a:lnTo>
                  <a:lnTo>
                    <a:pt x="198" y="16"/>
                  </a:lnTo>
                  <a:lnTo>
                    <a:pt x="244" y="28"/>
                  </a:lnTo>
                  <a:lnTo>
                    <a:pt x="266" y="36"/>
                  </a:lnTo>
                  <a:lnTo>
                    <a:pt x="288" y="44"/>
                  </a:lnTo>
                  <a:lnTo>
                    <a:pt x="306" y="54"/>
                  </a:lnTo>
                  <a:lnTo>
                    <a:pt x="324" y="66"/>
                  </a:lnTo>
                  <a:lnTo>
                    <a:pt x="336" y="78"/>
                  </a:lnTo>
                  <a:lnTo>
                    <a:pt x="346" y="92"/>
                  </a:lnTo>
                  <a:lnTo>
                    <a:pt x="346" y="92"/>
                  </a:lnTo>
                  <a:lnTo>
                    <a:pt x="350" y="102"/>
                  </a:lnTo>
                  <a:lnTo>
                    <a:pt x="354" y="114"/>
                  </a:lnTo>
                  <a:lnTo>
                    <a:pt x="358" y="146"/>
                  </a:lnTo>
                  <a:lnTo>
                    <a:pt x="360" y="186"/>
                  </a:lnTo>
                  <a:lnTo>
                    <a:pt x="362" y="234"/>
                  </a:lnTo>
                  <a:lnTo>
                    <a:pt x="360" y="344"/>
                  </a:lnTo>
                  <a:lnTo>
                    <a:pt x="356" y="466"/>
                  </a:lnTo>
                  <a:lnTo>
                    <a:pt x="350" y="582"/>
                  </a:lnTo>
                  <a:lnTo>
                    <a:pt x="342" y="682"/>
                  </a:lnTo>
                  <a:lnTo>
                    <a:pt x="334" y="776"/>
                  </a:lnTo>
                  <a:lnTo>
                    <a:pt x="16" y="778"/>
                  </a:lnTo>
                  <a:lnTo>
                    <a:pt x="16" y="778"/>
                  </a:lnTo>
                  <a:lnTo>
                    <a:pt x="14" y="764"/>
                  </a:lnTo>
                  <a:lnTo>
                    <a:pt x="8" y="724"/>
                  </a:lnTo>
                  <a:lnTo>
                    <a:pt x="2" y="658"/>
                  </a:lnTo>
                  <a:lnTo>
                    <a:pt x="2" y="616"/>
                  </a:lnTo>
                  <a:lnTo>
                    <a:pt x="0" y="568"/>
                  </a:lnTo>
                  <a:lnTo>
                    <a:pt x="2" y="516"/>
                  </a:lnTo>
                  <a:lnTo>
                    <a:pt x="4" y="456"/>
                  </a:lnTo>
                  <a:lnTo>
                    <a:pt x="10" y="392"/>
                  </a:lnTo>
                  <a:lnTo>
                    <a:pt x="16" y="324"/>
                  </a:lnTo>
                  <a:lnTo>
                    <a:pt x="28" y="250"/>
                  </a:lnTo>
                  <a:lnTo>
                    <a:pt x="42" y="172"/>
                  </a:lnTo>
                  <a:lnTo>
                    <a:pt x="60" y="88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8"/>
            <p:cNvSpPr/>
            <p:nvPr/>
          </p:nvSpPr>
          <p:spPr bwMode="auto">
            <a:xfrm>
              <a:off x="6604000" y="1887538"/>
              <a:ext cx="574675" cy="1235075"/>
            </a:xfrm>
            <a:custGeom>
              <a:avLst/>
              <a:gdLst>
                <a:gd name="T0" fmla="*/ 82 w 362"/>
                <a:gd name="T1" fmla="*/ 0 h 778"/>
                <a:gd name="T2" fmla="*/ 82 w 362"/>
                <a:gd name="T3" fmla="*/ 0 h 778"/>
                <a:gd name="T4" fmla="*/ 118 w 362"/>
                <a:gd name="T5" fmla="*/ 4 h 778"/>
                <a:gd name="T6" fmla="*/ 154 w 362"/>
                <a:gd name="T7" fmla="*/ 8 h 778"/>
                <a:gd name="T8" fmla="*/ 198 w 362"/>
                <a:gd name="T9" fmla="*/ 16 h 778"/>
                <a:gd name="T10" fmla="*/ 244 w 362"/>
                <a:gd name="T11" fmla="*/ 28 h 778"/>
                <a:gd name="T12" fmla="*/ 266 w 362"/>
                <a:gd name="T13" fmla="*/ 36 h 778"/>
                <a:gd name="T14" fmla="*/ 288 w 362"/>
                <a:gd name="T15" fmla="*/ 44 h 778"/>
                <a:gd name="T16" fmla="*/ 306 w 362"/>
                <a:gd name="T17" fmla="*/ 54 h 778"/>
                <a:gd name="T18" fmla="*/ 324 w 362"/>
                <a:gd name="T19" fmla="*/ 66 h 778"/>
                <a:gd name="T20" fmla="*/ 336 w 362"/>
                <a:gd name="T21" fmla="*/ 78 h 778"/>
                <a:gd name="T22" fmla="*/ 346 w 362"/>
                <a:gd name="T23" fmla="*/ 92 h 778"/>
                <a:gd name="T24" fmla="*/ 346 w 362"/>
                <a:gd name="T25" fmla="*/ 92 h 778"/>
                <a:gd name="T26" fmla="*/ 350 w 362"/>
                <a:gd name="T27" fmla="*/ 102 h 778"/>
                <a:gd name="T28" fmla="*/ 354 w 362"/>
                <a:gd name="T29" fmla="*/ 114 h 778"/>
                <a:gd name="T30" fmla="*/ 358 w 362"/>
                <a:gd name="T31" fmla="*/ 146 h 778"/>
                <a:gd name="T32" fmla="*/ 360 w 362"/>
                <a:gd name="T33" fmla="*/ 186 h 778"/>
                <a:gd name="T34" fmla="*/ 362 w 362"/>
                <a:gd name="T35" fmla="*/ 234 h 778"/>
                <a:gd name="T36" fmla="*/ 360 w 362"/>
                <a:gd name="T37" fmla="*/ 344 h 778"/>
                <a:gd name="T38" fmla="*/ 356 w 362"/>
                <a:gd name="T39" fmla="*/ 466 h 778"/>
                <a:gd name="T40" fmla="*/ 350 w 362"/>
                <a:gd name="T41" fmla="*/ 582 h 778"/>
                <a:gd name="T42" fmla="*/ 342 w 362"/>
                <a:gd name="T43" fmla="*/ 682 h 778"/>
                <a:gd name="T44" fmla="*/ 334 w 362"/>
                <a:gd name="T45" fmla="*/ 776 h 778"/>
                <a:gd name="T46" fmla="*/ 16 w 362"/>
                <a:gd name="T47" fmla="*/ 778 h 778"/>
                <a:gd name="T48" fmla="*/ 16 w 362"/>
                <a:gd name="T49" fmla="*/ 778 h 778"/>
                <a:gd name="T50" fmla="*/ 14 w 362"/>
                <a:gd name="T51" fmla="*/ 764 h 778"/>
                <a:gd name="T52" fmla="*/ 8 w 362"/>
                <a:gd name="T53" fmla="*/ 724 h 778"/>
                <a:gd name="T54" fmla="*/ 2 w 362"/>
                <a:gd name="T55" fmla="*/ 658 h 778"/>
                <a:gd name="T56" fmla="*/ 2 w 362"/>
                <a:gd name="T57" fmla="*/ 616 h 778"/>
                <a:gd name="T58" fmla="*/ 0 w 362"/>
                <a:gd name="T59" fmla="*/ 568 h 778"/>
                <a:gd name="T60" fmla="*/ 2 w 362"/>
                <a:gd name="T61" fmla="*/ 516 h 778"/>
                <a:gd name="T62" fmla="*/ 4 w 362"/>
                <a:gd name="T63" fmla="*/ 456 h 778"/>
                <a:gd name="T64" fmla="*/ 10 w 362"/>
                <a:gd name="T65" fmla="*/ 392 h 778"/>
                <a:gd name="T66" fmla="*/ 16 w 362"/>
                <a:gd name="T67" fmla="*/ 324 h 778"/>
                <a:gd name="T68" fmla="*/ 28 w 362"/>
                <a:gd name="T69" fmla="*/ 250 h 778"/>
                <a:gd name="T70" fmla="*/ 42 w 362"/>
                <a:gd name="T71" fmla="*/ 172 h 778"/>
                <a:gd name="T72" fmla="*/ 60 w 362"/>
                <a:gd name="T73" fmla="*/ 88 h 778"/>
                <a:gd name="T74" fmla="*/ 82 w 362"/>
                <a:gd name="T75" fmla="*/ 0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2" h="778">
                  <a:moveTo>
                    <a:pt x="82" y="0"/>
                  </a:moveTo>
                  <a:lnTo>
                    <a:pt x="82" y="0"/>
                  </a:lnTo>
                  <a:lnTo>
                    <a:pt x="118" y="4"/>
                  </a:lnTo>
                  <a:lnTo>
                    <a:pt x="154" y="8"/>
                  </a:lnTo>
                  <a:lnTo>
                    <a:pt x="198" y="16"/>
                  </a:lnTo>
                  <a:lnTo>
                    <a:pt x="244" y="28"/>
                  </a:lnTo>
                  <a:lnTo>
                    <a:pt x="266" y="36"/>
                  </a:lnTo>
                  <a:lnTo>
                    <a:pt x="288" y="44"/>
                  </a:lnTo>
                  <a:lnTo>
                    <a:pt x="306" y="54"/>
                  </a:lnTo>
                  <a:lnTo>
                    <a:pt x="324" y="66"/>
                  </a:lnTo>
                  <a:lnTo>
                    <a:pt x="336" y="78"/>
                  </a:lnTo>
                  <a:lnTo>
                    <a:pt x="346" y="92"/>
                  </a:lnTo>
                  <a:lnTo>
                    <a:pt x="346" y="92"/>
                  </a:lnTo>
                  <a:lnTo>
                    <a:pt x="350" y="102"/>
                  </a:lnTo>
                  <a:lnTo>
                    <a:pt x="354" y="114"/>
                  </a:lnTo>
                  <a:lnTo>
                    <a:pt x="358" y="146"/>
                  </a:lnTo>
                  <a:lnTo>
                    <a:pt x="360" y="186"/>
                  </a:lnTo>
                  <a:lnTo>
                    <a:pt x="362" y="234"/>
                  </a:lnTo>
                  <a:lnTo>
                    <a:pt x="360" y="344"/>
                  </a:lnTo>
                  <a:lnTo>
                    <a:pt x="356" y="466"/>
                  </a:lnTo>
                  <a:lnTo>
                    <a:pt x="350" y="582"/>
                  </a:lnTo>
                  <a:lnTo>
                    <a:pt x="342" y="682"/>
                  </a:lnTo>
                  <a:lnTo>
                    <a:pt x="334" y="776"/>
                  </a:lnTo>
                  <a:lnTo>
                    <a:pt x="16" y="778"/>
                  </a:lnTo>
                  <a:lnTo>
                    <a:pt x="16" y="778"/>
                  </a:lnTo>
                  <a:lnTo>
                    <a:pt x="14" y="764"/>
                  </a:lnTo>
                  <a:lnTo>
                    <a:pt x="8" y="724"/>
                  </a:lnTo>
                  <a:lnTo>
                    <a:pt x="2" y="658"/>
                  </a:lnTo>
                  <a:lnTo>
                    <a:pt x="2" y="616"/>
                  </a:lnTo>
                  <a:lnTo>
                    <a:pt x="0" y="568"/>
                  </a:lnTo>
                  <a:lnTo>
                    <a:pt x="2" y="516"/>
                  </a:lnTo>
                  <a:lnTo>
                    <a:pt x="4" y="456"/>
                  </a:lnTo>
                  <a:lnTo>
                    <a:pt x="10" y="392"/>
                  </a:lnTo>
                  <a:lnTo>
                    <a:pt x="16" y="324"/>
                  </a:lnTo>
                  <a:lnTo>
                    <a:pt x="28" y="250"/>
                  </a:lnTo>
                  <a:lnTo>
                    <a:pt x="42" y="172"/>
                  </a:lnTo>
                  <a:lnTo>
                    <a:pt x="60" y="88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9"/>
            <p:cNvSpPr/>
            <p:nvPr/>
          </p:nvSpPr>
          <p:spPr bwMode="auto">
            <a:xfrm>
              <a:off x="6835775" y="2170113"/>
              <a:ext cx="82550" cy="949325"/>
            </a:xfrm>
            <a:custGeom>
              <a:avLst/>
              <a:gdLst>
                <a:gd name="T0" fmla="*/ 52 w 52"/>
                <a:gd name="T1" fmla="*/ 0 h 598"/>
                <a:gd name="T2" fmla="*/ 52 w 52"/>
                <a:gd name="T3" fmla="*/ 0 h 598"/>
                <a:gd name="T4" fmla="*/ 46 w 52"/>
                <a:gd name="T5" fmla="*/ 28 h 598"/>
                <a:gd name="T6" fmla="*/ 40 w 52"/>
                <a:gd name="T7" fmla="*/ 64 h 598"/>
                <a:gd name="T8" fmla="*/ 28 w 52"/>
                <a:gd name="T9" fmla="*/ 148 h 598"/>
                <a:gd name="T10" fmla="*/ 20 w 52"/>
                <a:gd name="T11" fmla="*/ 246 h 598"/>
                <a:gd name="T12" fmla="*/ 12 w 52"/>
                <a:gd name="T13" fmla="*/ 348 h 598"/>
                <a:gd name="T14" fmla="*/ 4 w 52"/>
                <a:gd name="T15" fmla="*/ 524 h 598"/>
                <a:gd name="T16" fmla="*/ 0 w 52"/>
                <a:gd name="T17" fmla="*/ 598 h 598"/>
                <a:gd name="T18" fmla="*/ 52 w 52"/>
                <a:gd name="T19" fmla="*/ 598 h 598"/>
                <a:gd name="T20" fmla="*/ 52 w 52"/>
                <a:gd name="T2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98">
                  <a:moveTo>
                    <a:pt x="52" y="0"/>
                  </a:moveTo>
                  <a:lnTo>
                    <a:pt x="52" y="0"/>
                  </a:lnTo>
                  <a:lnTo>
                    <a:pt x="46" y="28"/>
                  </a:lnTo>
                  <a:lnTo>
                    <a:pt x="40" y="64"/>
                  </a:lnTo>
                  <a:lnTo>
                    <a:pt x="28" y="148"/>
                  </a:lnTo>
                  <a:lnTo>
                    <a:pt x="20" y="246"/>
                  </a:lnTo>
                  <a:lnTo>
                    <a:pt x="12" y="348"/>
                  </a:lnTo>
                  <a:lnTo>
                    <a:pt x="4" y="524"/>
                  </a:lnTo>
                  <a:lnTo>
                    <a:pt x="0" y="598"/>
                  </a:lnTo>
                  <a:lnTo>
                    <a:pt x="52" y="598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24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6" name="Freeform 10"/>
            <p:cNvSpPr/>
            <p:nvPr/>
          </p:nvSpPr>
          <p:spPr bwMode="auto">
            <a:xfrm>
              <a:off x="6835775" y="2170113"/>
              <a:ext cx="82550" cy="949325"/>
            </a:xfrm>
            <a:custGeom>
              <a:avLst/>
              <a:gdLst>
                <a:gd name="T0" fmla="*/ 52 w 52"/>
                <a:gd name="T1" fmla="*/ 0 h 598"/>
                <a:gd name="T2" fmla="*/ 52 w 52"/>
                <a:gd name="T3" fmla="*/ 0 h 598"/>
                <a:gd name="T4" fmla="*/ 46 w 52"/>
                <a:gd name="T5" fmla="*/ 28 h 598"/>
                <a:gd name="T6" fmla="*/ 40 w 52"/>
                <a:gd name="T7" fmla="*/ 64 h 598"/>
                <a:gd name="T8" fmla="*/ 28 w 52"/>
                <a:gd name="T9" fmla="*/ 148 h 598"/>
                <a:gd name="T10" fmla="*/ 20 w 52"/>
                <a:gd name="T11" fmla="*/ 246 h 598"/>
                <a:gd name="T12" fmla="*/ 12 w 52"/>
                <a:gd name="T13" fmla="*/ 348 h 598"/>
                <a:gd name="T14" fmla="*/ 4 w 52"/>
                <a:gd name="T15" fmla="*/ 524 h 598"/>
                <a:gd name="T16" fmla="*/ 0 w 52"/>
                <a:gd name="T17" fmla="*/ 598 h 598"/>
                <a:gd name="T18" fmla="*/ 52 w 52"/>
                <a:gd name="T19" fmla="*/ 598 h 598"/>
                <a:gd name="T20" fmla="*/ 52 w 52"/>
                <a:gd name="T2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98">
                  <a:moveTo>
                    <a:pt x="52" y="0"/>
                  </a:moveTo>
                  <a:lnTo>
                    <a:pt x="52" y="0"/>
                  </a:lnTo>
                  <a:lnTo>
                    <a:pt x="46" y="28"/>
                  </a:lnTo>
                  <a:lnTo>
                    <a:pt x="40" y="64"/>
                  </a:lnTo>
                  <a:lnTo>
                    <a:pt x="28" y="148"/>
                  </a:lnTo>
                  <a:lnTo>
                    <a:pt x="20" y="246"/>
                  </a:lnTo>
                  <a:lnTo>
                    <a:pt x="12" y="348"/>
                  </a:lnTo>
                  <a:lnTo>
                    <a:pt x="4" y="524"/>
                  </a:lnTo>
                  <a:lnTo>
                    <a:pt x="0" y="598"/>
                  </a:lnTo>
                  <a:lnTo>
                    <a:pt x="52" y="598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7" name="Freeform 11"/>
            <p:cNvSpPr/>
            <p:nvPr/>
          </p:nvSpPr>
          <p:spPr bwMode="auto">
            <a:xfrm>
              <a:off x="6610350" y="2951163"/>
              <a:ext cx="69850" cy="171450"/>
            </a:xfrm>
            <a:custGeom>
              <a:avLst/>
              <a:gdLst>
                <a:gd name="T0" fmla="*/ 0 w 44"/>
                <a:gd name="T1" fmla="*/ 0 h 108"/>
                <a:gd name="T2" fmla="*/ 0 w 44"/>
                <a:gd name="T3" fmla="*/ 0 h 108"/>
                <a:gd name="T4" fmla="*/ 0 w 44"/>
                <a:gd name="T5" fmla="*/ 0 h 108"/>
                <a:gd name="T6" fmla="*/ 4 w 44"/>
                <a:gd name="T7" fmla="*/ 46 h 108"/>
                <a:gd name="T8" fmla="*/ 8 w 44"/>
                <a:gd name="T9" fmla="*/ 80 h 108"/>
                <a:gd name="T10" fmla="*/ 12 w 44"/>
                <a:gd name="T11" fmla="*/ 108 h 108"/>
                <a:gd name="T12" fmla="*/ 44 w 44"/>
                <a:gd name="T13" fmla="*/ 108 h 108"/>
                <a:gd name="T14" fmla="*/ 44 w 44"/>
                <a:gd name="T15" fmla="*/ 108 h 108"/>
                <a:gd name="T16" fmla="*/ 12 w 44"/>
                <a:gd name="T17" fmla="*/ 108 h 108"/>
                <a:gd name="T18" fmla="*/ 12 w 44"/>
                <a:gd name="T19" fmla="*/ 108 h 108"/>
                <a:gd name="T20" fmla="*/ 8 w 44"/>
                <a:gd name="T21" fmla="*/ 80 h 108"/>
                <a:gd name="T22" fmla="*/ 4 w 44"/>
                <a:gd name="T23" fmla="*/ 46 h 108"/>
                <a:gd name="T24" fmla="*/ 0 w 44"/>
                <a:gd name="T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0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46"/>
                  </a:lnTo>
                  <a:lnTo>
                    <a:pt x="8" y="80"/>
                  </a:lnTo>
                  <a:lnTo>
                    <a:pt x="12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8" y="80"/>
                  </a:lnTo>
                  <a:lnTo>
                    <a:pt x="4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8" name="Freeform 12"/>
            <p:cNvSpPr/>
            <p:nvPr/>
          </p:nvSpPr>
          <p:spPr bwMode="auto">
            <a:xfrm>
              <a:off x="6610350" y="2951163"/>
              <a:ext cx="69850" cy="171450"/>
            </a:xfrm>
            <a:custGeom>
              <a:avLst/>
              <a:gdLst>
                <a:gd name="T0" fmla="*/ 0 w 44"/>
                <a:gd name="T1" fmla="*/ 0 h 108"/>
                <a:gd name="T2" fmla="*/ 0 w 44"/>
                <a:gd name="T3" fmla="*/ 0 h 108"/>
                <a:gd name="T4" fmla="*/ 0 w 44"/>
                <a:gd name="T5" fmla="*/ 0 h 108"/>
                <a:gd name="T6" fmla="*/ 4 w 44"/>
                <a:gd name="T7" fmla="*/ 46 h 108"/>
                <a:gd name="T8" fmla="*/ 8 w 44"/>
                <a:gd name="T9" fmla="*/ 80 h 108"/>
                <a:gd name="T10" fmla="*/ 12 w 44"/>
                <a:gd name="T11" fmla="*/ 108 h 108"/>
                <a:gd name="T12" fmla="*/ 44 w 44"/>
                <a:gd name="T13" fmla="*/ 108 h 108"/>
                <a:gd name="T14" fmla="*/ 44 w 44"/>
                <a:gd name="T15" fmla="*/ 108 h 108"/>
                <a:gd name="T16" fmla="*/ 12 w 44"/>
                <a:gd name="T17" fmla="*/ 108 h 108"/>
                <a:gd name="T18" fmla="*/ 12 w 44"/>
                <a:gd name="T19" fmla="*/ 108 h 108"/>
                <a:gd name="T20" fmla="*/ 8 w 44"/>
                <a:gd name="T21" fmla="*/ 80 h 108"/>
                <a:gd name="T22" fmla="*/ 4 w 44"/>
                <a:gd name="T23" fmla="*/ 46 h 108"/>
                <a:gd name="T24" fmla="*/ 0 w 44"/>
                <a:gd name="T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0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46"/>
                  </a:lnTo>
                  <a:lnTo>
                    <a:pt x="8" y="80"/>
                  </a:lnTo>
                  <a:lnTo>
                    <a:pt x="12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8" y="80"/>
                  </a:lnTo>
                  <a:lnTo>
                    <a:pt x="4" y="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9" name="Freeform 13"/>
            <p:cNvSpPr/>
            <p:nvPr/>
          </p:nvSpPr>
          <p:spPr bwMode="auto">
            <a:xfrm>
              <a:off x="6604000" y="2795588"/>
              <a:ext cx="6350" cy="155575"/>
            </a:xfrm>
            <a:custGeom>
              <a:avLst/>
              <a:gdLst>
                <a:gd name="T0" fmla="*/ 0 w 4"/>
                <a:gd name="T1" fmla="*/ 0 h 98"/>
                <a:gd name="T2" fmla="*/ 0 w 4"/>
                <a:gd name="T3" fmla="*/ 0 h 98"/>
                <a:gd name="T4" fmla="*/ 2 w 4"/>
                <a:gd name="T5" fmla="*/ 52 h 98"/>
                <a:gd name="T6" fmla="*/ 4 w 4"/>
                <a:gd name="T7" fmla="*/ 98 h 98"/>
                <a:gd name="T8" fmla="*/ 4 w 4"/>
                <a:gd name="T9" fmla="*/ 98 h 98"/>
                <a:gd name="T10" fmla="*/ 4 w 4"/>
                <a:gd name="T11" fmla="*/ 98 h 98"/>
                <a:gd name="T12" fmla="*/ 2 w 4"/>
                <a:gd name="T13" fmla="*/ 52 h 98"/>
                <a:gd name="T14" fmla="*/ 0 w 4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98">
                  <a:moveTo>
                    <a:pt x="0" y="0"/>
                  </a:moveTo>
                  <a:lnTo>
                    <a:pt x="0" y="0"/>
                  </a:lnTo>
                  <a:lnTo>
                    <a:pt x="2" y="52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2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3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0" name="Freeform 14"/>
            <p:cNvSpPr/>
            <p:nvPr/>
          </p:nvSpPr>
          <p:spPr bwMode="auto">
            <a:xfrm>
              <a:off x="6604000" y="2795588"/>
              <a:ext cx="6350" cy="155575"/>
            </a:xfrm>
            <a:custGeom>
              <a:avLst/>
              <a:gdLst>
                <a:gd name="T0" fmla="*/ 0 w 4"/>
                <a:gd name="T1" fmla="*/ 0 h 98"/>
                <a:gd name="T2" fmla="*/ 0 w 4"/>
                <a:gd name="T3" fmla="*/ 0 h 98"/>
                <a:gd name="T4" fmla="*/ 2 w 4"/>
                <a:gd name="T5" fmla="*/ 52 h 98"/>
                <a:gd name="T6" fmla="*/ 4 w 4"/>
                <a:gd name="T7" fmla="*/ 98 h 98"/>
                <a:gd name="T8" fmla="*/ 4 w 4"/>
                <a:gd name="T9" fmla="*/ 98 h 98"/>
                <a:gd name="T10" fmla="*/ 4 w 4"/>
                <a:gd name="T11" fmla="*/ 98 h 98"/>
                <a:gd name="T12" fmla="*/ 2 w 4"/>
                <a:gd name="T13" fmla="*/ 52 h 98"/>
                <a:gd name="T14" fmla="*/ 0 w 4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98">
                  <a:moveTo>
                    <a:pt x="0" y="0"/>
                  </a:moveTo>
                  <a:lnTo>
                    <a:pt x="0" y="0"/>
                  </a:lnTo>
                  <a:lnTo>
                    <a:pt x="2" y="52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2" y="5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1" name="Freeform 15"/>
            <p:cNvSpPr/>
            <p:nvPr/>
          </p:nvSpPr>
          <p:spPr bwMode="auto">
            <a:xfrm>
              <a:off x="6604000" y="1887538"/>
              <a:ext cx="180975" cy="1235075"/>
            </a:xfrm>
            <a:custGeom>
              <a:avLst/>
              <a:gdLst>
                <a:gd name="T0" fmla="*/ 82 w 114"/>
                <a:gd name="T1" fmla="*/ 0 h 778"/>
                <a:gd name="T2" fmla="*/ 82 w 114"/>
                <a:gd name="T3" fmla="*/ 0 h 778"/>
                <a:gd name="T4" fmla="*/ 74 w 114"/>
                <a:gd name="T5" fmla="*/ 30 h 778"/>
                <a:gd name="T6" fmla="*/ 74 w 114"/>
                <a:gd name="T7" fmla="*/ 30 h 778"/>
                <a:gd name="T8" fmla="*/ 54 w 114"/>
                <a:gd name="T9" fmla="*/ 114 h 778"/>
                <a:gd name="T10" fmla="*/ 38 w 114"/>
                <a:gd name="T11" fmla="*/ 192 h 778"/>
                <a:gd name="T12" fmla="*/ 24 w 114"/>
                <a:gd name="T13" fmla="*/ 268 h 778"/>
                <a:gd name="T14" fmla="*/ 16 w 114"/>
                <a:gd name="T15" fmla="*/ 338 h 778"/>
                <a:gd name="T16" fmla="*/ 8 w 114"/>
                <a:gd name="T17" fmla="*/ 404 h 778"/>
                <a:gd name="T18" fmla="*/ 4 w 114"/>
                <a:gd name="T19" fmla="*/ 464 h 778"/>
                <a:gd name="T20" fmla="*/ 2 w 114"/>
                <a:gd name="T21" fmla="*/ 520 h 778"/>
                <a:gd name="T22" fmla="*/ 0 w 114"/>
                <a:gd name="T23" fmla="*/ 572 h 778"/>
                <a:gd name="T24" fmla="*/ 0 w 114"/>
                <a:gd name="T25" fmla="*/ 572 h 778"/>
                <a:gd name="T26" fmla="*/ 2 w 114"/>
                <a:gd name="T27" fmla="*/ 624 h 778"/>
                <a:gd name="T28" fmla="*/ 4 w 114"/>
                <a:gd name="T29" fmla="*/ 670 h 778"/>
                <a:gd name="T30" fmla="*/ 4 w 114"/>
                <a:gd name="T31" fmla="*/ 670 h 778"/>
                <a:gd name="T32" fmla="*/ 8 w 114"/>
                <a:gd name="T33" fmla="*/ 716 h 778"/>
                <a:gd name="T34" fmla="*/ 12 w 114"/>
                <a:gd name="T35" fmla="*/ 750 h 778"/>
                <a:gd name="T36" fmla="*/ 16 w 114"/>
                <a:gd name="T37" fmla="*/ 778 h 778"/>
                <a:gd name="T38" fmla="*/ 48 w 114"/>
                <a:gd name="T39" fmla="*/ 778 h 778"/>
                <a:gd name="T40" fmla="*/ 48 w 114"/>
                <a:gd name="T41" fmla="*/ 778 h 778"/>
                <a:gd name="T42" fmla="*/ 46 w 114"/>
                <a:gd name="T43" fmla="*/ 762 h 778"/>
                <a:gd name="T44" fmla="*/ 40 w 114"/>
                <a:gd name="T45" fmla="*/ 722 h 778"/>
                <a:gd name="T46" fmla="*/ 34 w 114"/>
                <a:gd name="T47" fmla="*/ 658 h 778"/>
                <a:gd name="T48" fmla="*/ 34 w 114"/>
                <a:gd name="T49" fmla="*/ 616 h 778"/>
                <a:gd name="T50" fmla="*/ 32 w 114"/>
                <a:gd name="T51" fmla="*/ 568 h 778"/>
                <a:gd name="T52" fmla="*/ 34 w 114"/>
                <a:gd name="T53" fmla="*/ 516 h 778"/>
                <a:gd name="T54" fmla="*/ 36 w 114"/>
                <a:gd name="T55" fmla="*/ 456 h 778"/>
                <a:gd name="T56" fmla="*/ 42 w 114"/>
                <a:gd name="T57" fmla="*/ 394 h 778"/>
                <a:gd name="T58" fmla="*/ 48 w 114"/>
                <a:gd name="T59" fmla="*/ 324 h 778"/>
                <a:gd name="T60" fmla="*/ 60 w 114"/>
                <a:gd name="T61" fmla="*/ 252 h 778"/>
                <a:gd name="T62" fmla="*/ 74 w 114"/>
                <a:gd name="T63" fmla="*/ 174 h 778"/>
                <a:gd name="T64" fmla="*/ 92 w 114"/>
                <a:gd name="T65" fmla="*/ 90 h 778"/>
                <a:gd name="T66" fmla="*/ 114 w 114"/>
                <a:gd name="T67" fmla="*/ 4 h 778"/>
                <a:gd name="T68" fmla="*/ 114 w 114"/>
                <a:gd name="T69" fmla="*/ 4 h 778"/>
                <a:gd name="T70" fmla="*/ 82 w 114"/>
                <a:gd name="T71" fmla="*/ 0 h 778"/>
                <a:gd name="T72" fmla="*/ 82 w 114"/>
                <a:gd name="T73" fmla="*/ 0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" h="778">
                  <a:moveTo>
                    <a:pt x="82" y="0"/>
                  </a:moveTo>
                  <a:lnTo>
                    <a:pt x="82" y="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54" y="114"/>
                  </a:lnTo>
                  <a:lnTo>
                    <a:pt x="38" y="192"/>
                  </a:lnTo>
                  <a:lnTo>
                    <a:pt x="24" y="268"/>
                  </a:lnTo>
                  <a:lnTo>
                    <a:pt x="16" y="338"/>
                  </a:lnTo>
                  <a:lnTo>
                    <a:pt x="8" y="404"/>
                  </a:lnTo>
                  <a:lnTo>
                    <a:pt x="4" y="464"/>
                  </a:lnTo>
                  <a:lnTo>
                    <a:pt x="2" y="520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2" y="624"/>
                  </a:lnTo>
                  <a:lnTo>
                    <a:pt x="4" y="670"/>
                  </a:lnTo>
                  <a:lnTo>
                    <a:pt x="4" y="670"/>
                  </a:lnTo>
                  <a:lnTo>
                    <a:pt x="8" y="716"/>
                  </a:lnTo>
                  <a:lnTo>
                    <a:pt x="12" y="750"/>
                  </a:lnTo>
                  <a:lnTo>
                    <a:pt x="16" y="778"/>
                  </a:lnTo>
                  <a:lnTo>
                    <a:pt x="48" y="778"/>
                  </a:lnTo>
                  <a:lnTo>
                    <a:pt x="48" y="778"/>
                  </a:lnTo>
                  <a:lnTo>
                    <a:pt x="46" y="762"/>
                  </a:lnTo>
                  <a:lnTo>
                    <a:pt x="40" y="722"/>
                  </a:lnTo>
                  <a:lnTo>
                    <a:pt x="34" y="658"/>
                  </a:lnTo>
                  <a:lnTo>
                    <a:pt x="34" y="616"/>
                  </a:lnTo>
                  <a:lnTo>
                    <a:pt x="32" y="568"/>
                  </a:lnTo>
                  <a:lnTo>
                    <a:pt x="34" y="516"/>
                  </a:lnTo>
                  <a:lnTo>
                    <a:pt x="36" y="456"/>
                  </a:lnTo>
                  <a:lnTo>
                    <a:pt x="42" y="394"/>
                  </a:lnTo>
                  <a:lnTo>
                    <a:pt x="48" y="324"/>
                  </a:lnTo>
                  <a:lnTo>
                    <a:pt x="60" y="252"/>
                  </a:lnTo>
                  <a:lnTo>
                    <a:pt x="74" y="174"/>
                  </a:lnTo>
                  <a:lnTo>
                    <a:pt x="92" y="90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424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2" name="Freeform 16"/>
            <p:cNvSpPr/>
            <p:nvPr/>
          </p:nvSpPr>
          <p:spPr bwMode="auto">
            <a:xfrm>
              <a:off x="6604000" y="1887538"/>
              <a:ext cx="180975" cy="1235075"/>
            </a:xfrm>
            <a:custGeom>
              <a:avLst/>
              <a:gdLst>
                <a:gd name="T0" fmla="*/ 82 w 114"/>
                <a:gd name="T1" fmla="*/ 0 h 778"/>
                <a:gd name="T2" fmla="*/ 82 w 114"/>
                <a:gd name="T3" fmla="*/ 0 h 778"/>
                <a:gd name="T4" fmla="*/ 74 w 114"/>
                <a:gd name="T5" fmla="*/ 30 h 778"/>
                <a:gd name="T6" fmla="*/ 74 w 114"/>
                <a:gd name="T7" fmla="*/ 30 h 778"/>
                <a:gd name="T8" fmla="*/ 54 w 114"/>
                <a:gd name="T9" fmla="*/ 114 h 778"/>
                <a:gd name="T10" fmla="*/ 38 w 114"/>
                <a:gd name="T11" fmla="*/ 192 h 778"/>
                <a:gd name="T12" fmla="*/ 24 w 114"/>
                <a:gd name="T13" fmla="*/ 268 h 778"/>
                <a:gd name="T14" fmla="*/ 16 w 114"/>
                <a:gd name="T15" fmla="*/ 338 h 778"/>
                <a:gd name="T16" fmla="*/ 8 w 114"/>
                <a:gd name="T17" fmla="*/ 404 h 778"/>
                <a:gd name="T18" fmla="*/ 4 w 114"/>
                <a:gd name="T19" fmla="*/ 464 h 778"/>
                <a:gd name="T20" fmla="*/ 2 w 114"/>
                <a:gd name="T21" fmla="*/ 520 h 778"/>
                <a:gd name="T22" fmla="*/ 0 w 114"/>
                <a:gd name="T23" fmla="*/ 572 h 778"/>
                <a:gd name="T24" fmla="*/ 0 w 114"/>
                <a:gd name="T25" fmla="*/ 572 h 778"/>
                <a:gd name="T26" fmla="*/ 2 w 114"/>
                <a:gd name="T27" fmla="*/ 624 h 778"/>
                <a:gd name="T28" fmla="*/ 4 w 114"/>
                <a:gd name="T29" fmla="*/ 670 h 778"/>
                <a:gd name="T30" fmla="*/ 4 w 114"/>
                <a:gd name="T31" fmla="*/ 670 h 778"/>
                <a:gd name="T32" fmla="*/ 8 w 114"/>
                <a:gd name="T33" fmla="*/ 716 h 778"/>
                <a:gd name="T34" fmla="*/ 12 w 114"/>
                <a:gd name="T35" fmla="*/ 750 h 778"/>
                <a:gd name="T36" fmla="*/ 16 w 114"/>
                <a:gd name="T37" fmla="*/ 778 h 778"/>
                <a:gd name="T38" fmla="*/ 48 w 114"/>
                <a:gd name="T39" fmla="*/ 778 h 778"/>
                <a:gd name="T40" fmla="*/ 48 w 114"/>
                <a:gd name="T41" fmla="*/ 778 h 778"/>
                <a:gd name="T42" fmla="*/ 46 w 114"/>
                <a:gd name="T43" fmla="*/ 762 h 778"/>
                <a:gd name="T44" fmla="*/ 40 w 114"/>
                <a:gd name="T45" fmla="*/ 722 h 778"/>
                <a:gd name="T46" fmla="*/ 34 w 114"/>
                <a:gd name="T47" fmla="*/ 658 h 778"/>
                <a:gd name="T48" fmla="*/ 34 w 114"/>
                <a:gd name="T49" fmla="*/ 616 h 778"/>
                <a:gd name="T50" fmla="*/ 32 w 114"/>
                <a:gd name="T51" fmla="*/ 568 h 778"/>
                <a:gd name="T52" fmla="*/ 34 w 114"/>
                <a:gd name="T53" fmla="*/ 516 h 778"/>
                <a:gd name="T54" fmla="*/ 36 w 114"/>
                <a:gd name="T55" fmla="*/ 456 h 778"/>
                <a:gd name="T56" fmla="*/ 42 w 114"/>
                <a:gd name="T57" fmla="*/ 394 h 778"/>
                <a:gd name="T58" fmla="*/ 48 w 114"/>
                <a:gd name="T59" fmla="*/ 324 h 778"/>
                <a:gd name="T60" fmla="*/ 60 w 114"/>
                <a:gd name="T61" fmla="*/ 252 h 778"/>
                <a:gd name="T62" fmla="*/ 74 w 114"/>
                <a:gd name="T63" fmla="*/ 174 h 778"/>
                <a:gd name="T64" fmla="*/ 92 w 114"/>
                <a:gd name="T65" fmla="*/ 90 h 778"/>
                <a:gd name="T66" fmla="*/ 114 w 114"/>
                <a:gd name="T67" fmla="*/ 4 h 778"/>
                <a:gd name="T68" fmla="*/ 114 w 114"/>
                <a:gd name="T69" fmla="*/ 4 h 778"/>
                <a:gd name="T70" fmla="*/ 82 w 114"/>
                <a:gd name="T71" fmla="*/ 0 h 778"/>
                <a:gd name="T72" fmla="*/ 82 w 114"/>
                <a:gd name="T73" fmla="*/ 0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" h="778">
                  <a:moveTo>
                    <a:pt x="82" y="0"/>
                  </a:moveTo>
                  <a:lnTo>
                    <a:pt x="82" y="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54" y="114"/>
                  </a:lnTo>
                  <a:lnTo>
                    <a:pt x="38" y="192"/>
                  </a:lnTo>
                  <a:lnTo>
                    <a:pt x="24" y="268"/>
                  </a:lnTo>
                  <a:lnTo>
                    <a:pt x="16" y="338"/>
                  </a:lnTo>
                  <a:lnTo>
                    <a:pt x="8" y="404"/>
                  </a:lnTo>
                  <a:lnTo>
                    <a:pt x="4" y="464"/>
                  </a:lnTo>
                  <a:lnTo>
                    <a:pt x="2" y="520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2" y="624"/>
                  </a:lnTo>
                  <a:lnTo>
                    <a:pt x="4" y="670"/>
                  </a:lnTo>
                  <a:lnTo>
                    <a:pt x="4" y="670"/>
                  </a:lnTo>
                  <a:lnTo>
                    <a:pt x="8" y="716"/>
                  </a:lnTo>
                  <a:lnTo>
                    <a:pt x="12" y="750"/>
                  </a:lnTo>
                  <a:lnTo>
                    <a:pt x="16" y="778"/>
                  </a:lnTo>
                  <a:lnTo>
                    <a:pt x="48" y="778"/>
                  </a:lnTo>
                  <a:lnTo>
                    <a:pt x="48" y="778"/>
                  </a:lnTo>
                  <a:lnTo>
                    <a:pt x="46" y="762"/>
                  </a:lnTo>
                  <a:lnTo>
                    <a:pt x="40" y="722"/>
                  </a:lnTo>
                  <a:lnTo>
                    <a:pt x="34" y="658"/>
                  </a:lnTo>
                  <a:lnTo>
                    <a:pt x="34" y="616"/>
                  </a:lnTo>
                  <a:lnTo>
                    <a:pt x="32" y="568"/>
                  </a:lnTo>
                  <a:lnTo>
                    <a:pt x="34" y="516"/>
                  </a:lnTo>
                  <a:lnTo>
                    <a:pt x="36" y="456"/>
                  </a:lnTo>
                  <a:lnTo>
                    <a:pt x="42" y="394"/>
                  </a:lnTo>
                  <a:lnTo>
                    <a:pt x="48" y="324"/>
                  </a:lnTo>
                  <a:lnTo>
                    <a:pt x="60" y="252"/>
                  </a:lnTo>
                  <a:lnTo>
                    <a:pt x="74" y="174"/>
                  </a:lnTo>
                  <a:lnTo>
                    <a:pt x="92" y="90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82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3" name="Rectangle 17"/>
            <p:cNvSpPr>
              <a:spLocks noChangeArrowheads="1"/>
            </p:cNvSpPr>
            <p:nvPr/>
          </p:nvSpPr>
          <p:spPr bwMode="auto">
            <a:xfrm>
              <a:off x="6664325" y="3122613"/>
              <a:ext cx="454025" cy="1758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6664325" y="3122613"/>
              <a:ext cx="454025" cy="175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5" name="Rectangle 19"/>
            <p:cNvSpPr>
              <a:spLocks noChangeArrowheads="1"/>
            </p:cNvSpPr>
            <p:nvPr/>
          </p:nvSpPr>
          <p:spPr bwMode="auto">
            <a:xfrm>
              <a:off x="6664325" y="3255963"/>
              <a:ext cx="454025" cy="1625600"/>
            </a:xfrm>
            <a:prstGeom prst="rect">
              <a:avLst/>
            </a:prstGeom>
            <a:solidFill>
              <a:srgbClr val="E4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6" name="Rectangle 20"/>
            <p:cNvSpPr>
              <a:spLocks noChangeArrowheads="1"/>
            </p:cNvSpPr>
            <p:nvPr/>
          </p:nvSpPr>
          <p:spPr bwMode="auto">
            <a:xfrm>
              <a:off x="6664325" y="3255963"/>
              <a:ext cx="454025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7" name="Rectangle 21"/>
            <p:cNvSpPr>
              <a:spLocks noChangeArrowheads="1"/>
            </p:cNvSpPr>
            <p:nvPr/>
          </p:nvSpPr>
          <p:spPr bwMode="auto">
            <a:xfrm>
              <a:off x="6664325" y="3319463"/>
              <a:ext cx="454025" cy="66675"/>
            </a:xfrm>
            <a:prstGeom prst="rect">
              <a:avLst/>
            </a:prstGeom>
            <a:solidFill>
              <a:srgbClr val="B8B5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8" name="Rectangle 22"/>
            <p:cNvSpPr>
              <a:spLocks noChangeArrowheads="1"/>
            </p:cNvSpPr>
            <p:nvPr/>
          </p:nvSpPr>
          <p:spPr bwMode="auto">
            <a:xfrm>
              <a:off x="6664325" y="3319463"/>
              <a:ext cx="454025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9" name="Rectangle 23"/>
            <p:cNvSpPr>
              <a:spLocks noChangeArrowheads="1"/>
            </p:cNvSpPr>
            <p:nvPr/>
          </p:nvSpPr>
          <p:spPr bwMode="auto">
            <a:xfrm>
              <a:off x="6664325" y="4598988"/>
              <a:ext cx="454025" cy="215900"/>
            </a:xfrm>
            <a:prstGeom prst="rect">
              <a:avLst/>
            </a:prstGeom>
            <a:solidFill>
              <a:srgbClr val="E20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50" name="Rectangle 24"/>
            <p:cNvSpPr>
              <a:spLocks noChangeArrowheads="1"/>
            </p:cNvSpPr>
            <p:nvPr/>
          </p:nvSpPr>
          <p:spPr bwMode="auto">
            <a:xfrm>
              <a:off x="6664325" y="4598988"/>
              <a:ext cx="4540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51" name="Freeform 25"/>
            <p:cNvSpPr/>
            <p:nvPr/>
          </p:nvSpPr>
          <p:spPr bwMode="auto">
            <a:xfrm>
              <a:off x="6835775" y="3119438"/>
              <a:ext cx="82550" cy="3175"/>
            </a:xfrm>
            <a:custGeom>
              <a:avLst/>
              <a:gdLst>
                <a:gd name="T0" fmla="*/ 52 w 52"/>
                <a:gd name="T1" fmla="*/ 0 h 2"/>
                <a:gd name="T2" fmla="*/ 52 w 52"/>
                <a:gd name="T3" fmla="*/ 0 h 2"/>
                <a:gd name="T4" fmla="*/ 52 w 52"/>
                <a:gd name="T5" fmla="*/ 0 h 2"/>
                <a:gd name="T6" fmla="*/ 26 w 52"/>
                <a:gd name="T7" fmla="*/ 0 h 2"/>
                <a:gd name="T8" fmla="*/ 0 w 52"/>
                <a:gd name="T9" fmla="*/ 0 h 2"/>
                <a:gd name="T10" fmla="*/ 0 w 52"/>
                <a:gd name="T11" fmla="*/ 2 h 2"/>
                <a:gd name="T12" fmla="*/ 52 w 52"/>
                <a:gd name="T13" fmla="*/ 2 h 2"/>
                <a:gd name="T14" fmla="*/ 52 w 5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2">
                  <a:moveTo>
                    <a:pt x="52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2" y="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52" name="Freeform 26"/>
            <p:cNvSpPr/>
            <p:nvPr/>
          </p:nvSpPr>
          <p:spPr bwMode="auto">
            <a:xfrm>
              <a:off x="6835775" y="3119438"/>
              <a:ext cx="82550" cy="3175"/>
            </a:xfrm>
            <a:custGeom>
              <a:avLst/>
              <a:gdLst>
                <a:gd name="T0" fmla="*/ 52 w 52"/>
                <a:gd name="T1" fmla="*/ 0 h 2"/>
                <a:gd name="T2" fmla="*/ 52 w 52"/>
                <a:gd name="T3" fmla="*/ 0 h 2"/>
                <a:gd name="T4" fmla="*/ 52 w 52"/>
                <a:gd name="T5" fmla="*/ 0 h 2"/>
                <a:gd name="T6" fmla="*/ 26 w 52"/>
                <a:gd name="T7" fmla="*/ 0 h 2"/>
                <a:gd name="T8" fmla="*/ 0 w 52"/>
                <a:gd name="T9" fmla="*/ 0 h 2"/>
                <a:gd name="T10" fmla="*/ 0 w 52"/>
                <a:gd name="T11" fmla="*/ 2 h 2"/>
                <a:gd name="T12" fmla="*/ 52 w 52"/>
                <a:gd name="T13" fmla="*/ 2 h 2"/>
                <a:gd name="T14" fmla="*/ 52 w 5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2">
                  <a:moveTo>
                    <a:pt x="52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2" y="2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53" name="Freeform 27"/>
            <p:cNvSpPr/>
            <p:nvPr/>
          </p:nvSpPr>
          <p:spPr bwMode="auto">
            <a:xfrm>
              <a:off x="6835775" y="3119438"/>
              <a:ext cx="41275" cy="0"/>
            </a:xfrm>
            <a:custGeom>
              <a:avLst/>
              <a:gdLst>
                <a:gd name="T0" fmla="*/ 0 w 26"/>
                <a:gd name="T1" fmla="*/ 0 w 26"/>
                <a:gd name="T2" fmla="*/ 26 w 26"/>
                <a:gd name="T3" fmla="*/ 0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54" name="Freeform 28"/>
            <p:cNvSpPr/>
            <p:nvPr/>
          </p:nvSpPr>
          <p:spPr bwMode="auto">
            <a:xfrm>
              <a:off x="6835775" y="3119438"/>
              <a:ext cx="41275" cy="0"/>
            </a:xfrm>
            <a:custGeom>
              <a:avLst/>
              <a:gdLst>
                <a:gd name="T0" fmla="*/ 0 w 26"/>
                <a:gd name="T1" fmla="*/ 0 w 26"/>
                <a:gd name="T2" fmla="*/ 26 w 26"/>
                <a:gd name="T3" fmla="*/ 0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55" name="Freeform 29"/>
            <p:cNvSpPr/>
            <p:nvPr/>
          </p:nvSpPr>
          <p:spPr bwMode="auto">
            <a:xfrm>
              <a:off x="6877050" y="3119438"/>
              <a:ext cx="41275" cy="0"/>
            </a:xfrm>
            <a:custGeom>
              <a:avLst/>
              <a:gdLst>
                <a:gd name="T0" fmla="*/ 26 w 26"/>
                <a:gd name="T1" fmla="*/ 0 w 26"/>
                <a:gd name="T2" fmla="*/ 26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B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30"/>
            <p:cNvSpPr/>
            <p:nvPr/>
          </p:nvSpPr>
          <p:spPr bwMode="auto">
            <a:xfrm>
              <a:off x="6877050" y="3119438"/>
              <a:ext cx="41275" cy="0"/>
            </a:xfrm>
            <a:custGeom>
              <a:avLst/>
              <a:gdLst>
                <a:gd name="T0" fmla="*/ 26 w 26"/>
                <a:gd name="T1" fmla="*/ 0 w 26"/>
                <a:gd name="T2" fmla="*/ 26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31"/>
            <p:cNvSpPr/>
            <p:nvPr/>
          </p:nvSpPr>
          <p:spPr bwMode="auto">
            <a:xfrm>
              <a:off x="6835775" y="3119438"/>
              <a:ext cx="82550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26 w 52"/>
                <a:gd name="T4" fmla="*/ 52 w 52"/>
                <a:gd name="T5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A1A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Freeform 32"/>
            <p:cNvSpPr/>
            <p:nvPr/>
          </p:nvSpPr>
          <p:spPr bwMode="auto">
            <a:xfrm>
              <a:off x="6835775" y="3119438"/>
              <a:ext cx="82550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26 w 52"/>
                <a:gd name="T4" fmla="*/ 52 w 52"/>
                <a:gd name="T5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52" y="0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Rectangle 33"/>
            <p:cNvSpPr>
              <a:spLocks noChangeArrowheads="1"/>
            </p:cNvSpPr>
            <p:nvPr/>
          </p:nvSpPr>
          <p:spPr bwMode="auto">
            <a:xfrm>
              <a:off x="6835775" y="3122613"/>
              <a:ext cx="82550" cy="133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Rectangle 34"/>
            <p:cNvSpPr>
              <a:spLocks noChangeArrowheads="1"/>
            </p:cNvSpPr>
            <p:nvPr/>
          </p:nvSpPr>
          <p:spPr bwMode="auto">
            <a:xfrm>
              <a:off x="6835775" y="3122613"/>
              <a:ext cx="825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61" name="Freeform 35"/>
            <p:cNvSpPr>
              <a:spLocks noEditPoints="1"/>
            </p:cNvSpPr>
            <p:nvPr/>
          </p:nvSpPr>
          <p:spPr bwMode="auto">
            <a:xfrm>
              <a:off x="6835775" y="3255963"/>
              <a:ext cx="82550" cy="1343025"/>
            </a:xfrm>
            <a:custGeom>
              <a:avLst/>
              <a:gdLst>
                <a:gd name="T0" fmla="*/ 52 w 52"/>
                <a:gd name="T1" fmla="*/ 82 h 846"/>
                <a:gd name="T2" fmla="*/ 0 w 52"/>
                <a:gd name="T3" fmla="*/ 82 h 846"/>
                <a:gd name="T4" fmla="*/ 0 w 52"/>
                <a:gd name="T5" fmla="*/ 846 h 846"/>
                <a:gd name="T6" fmla="*/ 52 w 52"/>
                <a:gd name="T7" fmla="*/ 846 h 846"/>
                <a:gd name="T8" fmla="*/ 52 w 52"/>
                <a:gd name="T9" fmla="*/ 82 h 846"/>
                <a:gd name="T10" fmla="*/ 52 w 52"/>
                <a:gd name="T11" fmla="*/ 0 h 846"/>
                <a:gd name="T12" fmla="*/ 0 w 52"/>
                <a:gd name="T13" fmla="*/ 0 h 846"/>
                <a:gd name="T14" fmla="*/ 0 w 52"/>
                <a:gd name="T15" fmla="*/ 40 h 846"/>
                <a:gd name="T16" fmla="*/ 52 w 52"/>
                <a:gd name="T17" fmla="*/ 40 h 846"/>
                <a:gd name="T18" fmla="*/ 52 w 52"/>
                <a:gd name="T19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846">
                  <a:moveTo>
                    <a:pt x="52" y="82"/>
                  </a:moveTo>
                  <a:lnTo>
                    <a:pt x="0" y="82"/>
                  </a:lnTo>
                  <a:lnTo>
                    <a:pt x="0" y="846"/>
                  </a:lnTo>
                  <a:lnTo>
                    <a:pt x="52" y="846"/>
                  </a:lnTo>
                  <a:lnTo>
                    <a:pt x="52" y="82"/>
                  </a:lnTo>
                  <a:close/>
                  <a:moveTo>
                    <a:pt x="52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52" y="4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62" name="Rectangle 36"/>
            <p:cNvSpPr>
              <a:spLocks noChangeArrowheads="1"/>
            </p:cNvSpPr>
            <p:nvPr/>
          </p:nvSpPr>
          <p:spPr bwMode="auto">
            <a:xfrm>
              <a:off x="6835775" y="3386138"/>
              <a:ext cx="82550" cy="121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63" name="Rectangle 37"/>
            <p:cNvSpPr>
              <a:spLocks noChangeArrowheads="1"/>
            </p:cNvSpPr>
            <p:nvPr/>
          </p:nvSpPr>
          <p:spPr bwMode="auto">
            <a:xfrm>
              <a:off x="6835775" y="3255963"/>
              <a:ext cx="82550" cy="6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64" name="Rectangle 38"/>
            <p:cNvSpPr>
              <a:spLocks noChangeArrowheads="1"/>
            </p:cNvSpPr>
            <p:nvPr/>
          </p:nvSpPr>
          <p:spPr bwMode="auto">
            <a:xfrm>
              <a:off x="6835775" y="3319463"/>
              <a:ext cx="82550" cy="66675"/>
            </a:xfrm>
            <a:prstGeom prst="rect">
              <a:avLst/>
            </a:prstGeom>
            <a:solidFill>
              <a:srgbClr val="DCD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65" name="Rectangle 39"/>
            <p:cNvSpPr>
              <a:spLocks noChangeArrowheads="1"/>
            </p:cNvSpPr>
            <p:nvPr/>
          </p:nvSpPr>
          <p:spPr bwMode="auto">
            <a:xfrm>
              <a:off x="6835775" y="3319463"/>
              <a:ext cx="82550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66" name="Rectangle 40"/>
            <p:cNvSpPr>
              <a:spLocks noChangeArrowheads="1"/>
            </p:cNvSpPr>
            <p:nvPr/>
          </p:nvSpPr>
          <p:spPr bwMode="auto">
            <a:xfrm>
              <a:off x="6835775" y="4814888"/>
              <a:ext cx="82550" cy="66675"/>
            </a:xfrm>
            <a:prstGeom prst="rect">
              <a:avLst/>
            </a:prstGeom>
            <a:solidFill>
              <a:srgbClr val="F2F1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67" name="Rectangle 41"/>
            <p:cNvSpPr>
              <a:spLocks noChangeArrowheads="1"/>
            </p:cNvSpPr>
            <p:nvPr/>
          </p:nvSpPr>
          <p:spPr bwMode="auto">
            <a:xfrm>
              <a:off x="6835775" y="4814888"/>
              <a:ext cx="82550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68" name="Rectangle 42"/>
            <p:cNvSpPr>
              <a:spLocks noChangeArrowheads="1"/>
            </p:cNvSpPr>
            <p:nvPr/>
          </p:nvSpPr>
          <p:spPr bwMode="auto">
            <a:xfrm>
              <a:off x="6835775" y="4598988"/>
              <a:ext cx="82550" cy="215900"/>
            </a:xfrm>
            <a:prstGeom prst="rect">
              <a:avLst/>
            </a:prstGeom>
            <a:solidFill>
              <a:srgbClr val="F18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69" name="Rectangle 43"/>
            <p:cNvSpPr>
              <a:spLocks noChangeArrowheads="1"/>
            </p:cNvSpPr>
            <p:nvPr/>
          </p:nvSpPr>
          <p:spPr bwMode="auto">
            <a:xfrm>
              <a:off x="6835775" y="4598988"/>
              <a:ext cx="825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70" name="Freeform 44"/>
            <p:cNvSpPr/>
            <p:nvPr/>
          </p:nvSpPr>
          <p:spPr bwMode="auto">
            <a:xfrm>
              <a:off x="6829425" y="3494088"/>
              <a:ext cx="180975" cy="209550"/>
            </a:xfrm>
            <a:custGeom>
              <a:avLst/>
              <a:gdLst>
                <a:gd name="T0" fmla="*/ 0 w 114"/>
                <a:gd name="T1" fmla="*/ 116 h 132"/>
                <a:gd name="T2" fmla="*/ 0 w 114"/>
                <a:gd name="T3" fmla="*/ 110 h 132"/>
                <a:gd name="T4" fmla="*/ 0 w 114"/>
                <a:gd name="T5" fmla="*/ 100 h 132"/>
                <a:gd name="T6" fmla="*/ 4 w 114"/>
                <a:gd name="T7" fmla="*/ 90 h 132"/>
                <a:gd name="T8" fmla="*/ 14 w 114"/>
                <a:gd name="T9" fmla="*/ 88 h 132"/>
                <a:gd name="T10" fmla="*/ 24 w 114"/>
                <a:gd name="T11" fmla="*/ 88 h 132"/>
                <a:gd name="T12" fmla="*/ 34 w 114"/>
                <a:gd name="T13" fmla="*/ 88 h 132"/>
                <a:gd name="T14" fmla="*/ 46 w 114"/>
                <a:gd name="T15" fmla="*/ 88 h 132"/>
                <a:gd name="T16" fmla="*/ 52 w 114"/>
                <a:gd name="T17" fmla="*/ 88 h 132"/>
                <a:gd name="T18" fmla="*/ 56 w 114"/>
                <a:gd name="T19" fmla="*/ 88 h 132"/>
                <a:gd name="T20" fmla="*/ 36 w 114"/>
                <a:gd name="T21" fmla="*/ 80 h 132"/>
                <a:gd name="T22" fmla="*/ 16 w 114"/>
                <a:gd name="T23" fmla="*/ 74 h 132"/>
                <a:gd name="T24" fmla="*/ 14 w 114"/>
                <a:gd name="T25" fmla="*/ 66 h 132"/>
                <a:gd name="T26" fmla="*/ 16 w 114"/>
                <a:gd name="T27" fmla="*/ 54 h 132"/>
                <a:gd name="T28" fmla="*/ 18 w 114"/>
                <a:gd name="T29" fmla="*/ 46 h 132"/>
                <a:gd name="T30" fmla="*/ 32 w 114"/>
                <a:gd name="T31" fmla="*/ 40 h 132"/>
                <a:gd name="T32" fmla="*/ 50 w 114"/>
                <a:gd name="T33" fmla="*/ 34 h 132"/>
                <a:gd name="T34" fmla="*/ 72 w 114"/>
                <a:gd name="T35" fmla="*/ 26 h 132"/>
                <a:gd name="T36" fmla="*/ 58 w 114"/>
                <a:gd name="T37" fmla="*/ 20 h 132"/>
                <a:gd name="T38" fmla="*/ 44 w 114"/>
                <a:gd name="T39" fmla="*/ 18 h 132"/>
                <a:gd name="T40" fmla="*/ 16 w 114"/>
                <a:gd name="T41" fmla="*/ 16 h 132"/>
                <a:gd name="T42" fmla="*/ 10 w 114"/>
                <a:gd name="T43" fmla="*/ 16 h 132"/>
                <a:gd name="T44" fmla="*/ 6 w 114"/>
                <a:gd name="T45" fmla="*/ 16 h 132"/>
                <a:gd name="T46" fmla="*/ 2 w 114"/>
                <a:gd name="T47" fmla="*/ 16 h 132"/>
                <a:gd name="T48" fmla="*/ 0 w 114"/>
                <a:gd name="T49" fmla="*/ 14 h 132"/>
                <a:gd name="T50" fmla="*/ 0 w 114"/>
                <a:gd name="T51" fmla="*/ 12 h 132"/>
                <a:gd name="T52" fmla="*/ 2 w 114"/>
                <a:gd name="T53" fmla="*/ 4 h 132"/>
                <a:gd name="T54" fmla="*/ 6 w 114"/>
                <a:gd name="T55" fmla="*/ 0 h 132"/>
                <a:gd name="T56" fmla="*/ 20 w 114"/>
                <a:gd name="T57" fmla="*/ 0 h 132"/>
                <a:gd name="T58" fmla="*/ 36 w 114"/>
                <a:gd name="T59" fmla="*/ 2 h 132"/>
                <a:gd name="T60" fmla="*/ 72 w 114"/>
                <a:gd name="T61" fmla="*/ 10 h 132"/>
                <a:gd name="T62" fmla="*/ 102 w 114"/>
                <a:gd name="T63" fmla="*/ 12 h 132"/>
                <a:gd name="T64" fmla="*/ 106 w 114"/>
                <a:gd name="T65" fmla="*/ 18 h 132"/>
                <a:gd name="T66" fmla="*/ 106 w 114"/>
                <a:gd name="T67" fmla="*/ 26 h 132"/>
                <a:gd name="T68" fmla="*/ 104 w 114"/>
                <a:gd name="T69" fmla="*/ 42 h 132"/>
                <a:gd name="T70" fmla="*/ 102 w 114"/>
                <a:gd name="T71" fmla="*/ 52 h 132"/>
                <a:gd name="T72" fmla="*/ 100 w 114"/>
                <a:gd name="T73" fmla="*/ 54 h 132"/>
                <a:gd name="T74" fmla="*/ 70 w 114"/>
                <a:gd name="T75" fmla="*/ 58 h 132"/>
                <a:gd name="T76" fmla="*/ 40 w 114"/>
                <a:gd name="T77" fmla="*/ 66 h 132"/>
                <a:gd name="T78" fmla="*/ 42 w 114"/>
                <a:gd name="T79" fmla="*/ 70 h 132"/>
                <a:gd name="T80" fmla="*/ 66 w 114"/>
                <a:gd name="T81" fmla="*/ 80 h 132"/>
                <a:gd name="T82" fmla="*/ 88 w 114"/>
                <a:gd name="T83" fmla="*/ 90 h 132"/>
                <a:gd name="T84" fmla="*/ 112 w 114"/>
                <a:gd name="T85" fmla="*/ 98 h 132"/>
                <a:gd name="T86" fmla="*/ 114 w 114"/>
                <a:gd name="T87" fmla="*/ 106 h 132"/>
                <a:gd name="T88" fmla="*/ 114 w 114"/>
                <a:gd name="T89" fmla="*/ 112 h 132"/>
                <a:gd name="T90" fmla="*/ 110 w 114"/>
                <a:gd name="T91" fmla="*/ 120 h 132"/>
                <a:gd name="T92" fmla="*/ 104 w 114"/>
                <a:gd name="T93" fmla="*/ 132 h 132"/>
                <a:gd name="T94" fmla="*/ 76 w 114"/>
                <a:gd name="T95" fmla="*/ 124 h 132"/>
                <a:gd name="T96" fmla="*/ 46 w 114"/>
                <a:gd name="T97" fmla="*/ 118 h 132"/>
                <a:gd name="T98" fmla="*/ 32 w 114"/>
                <a:gd name="T99" fmla="*/ 116 h 132"/>
                <a:gd name="T100" fmla="*/ 16 w 114"/>
                <a:gd name="T101" fmla="*/ 116 h 132"/>
                <a:gd name="T102" fmla="*/ 0 w 114"/>
                <a:gd name="T103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4" h="132">
                  <a:moveTo>
                    <a:pt x="0" y="116"/>
                  </a:moveTo>
                  <a:lnTo>
                    <a:pt x="0" y="11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46" y="88"/>
                  </a:lnTo>
                  <a:lnTo>
                    <a:pt x="46" y="88"/>
                  </a:lnTo>
                  <a:lnTo>
                    <a:pt x="52" y="88"/>
                  </a:lnTo>
                  <a:lnTo>
                    <a:pt x="52" y="88"/>
                  </a:lnTo>
                  <a:lnTo>
                    <a:pt x="56" y="88"/>
                  </a:lnTo>
                  <a:lnTo>
                    <a:pt x="56" y="88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24" y="42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58" y="20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30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0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88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2" y="52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54" y="62"/>
                  </a:lnTo>
                  <a:lnTo>
                    <a:pt x="40" y="66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88" y="90"/>
                  </a:lnTo>
                  <a:lnTo>
                    <a:pt x="88" y="90"/>
                  </a:lnTo>
                  <a:lnTo>
                    <a:pt x="112" y="98"/>
                  </a:lnTo>
                  <a:lnTo>
                    <a:pt x="112" y="98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10" y="120"/>
                  </a:lnTo>
                  <a:lnTo>
                    <a:pt x="110" y="120"/>
                  </a:lnTo>
                  <a:lnTo>
                    <a:pt x="108" y="130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76" y="124"/>
                  </a:lnTo>
                  <a:lnTo>
                    <a:pt x="76" y="124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32" y="116"/>
                  </a:lnTo>
                  <a:lnTo>
                    <a:pt x="16" y="116"/>
                  </a:lnTo>
                  <a:lnTo>
                    <a:pt x="16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71" name="Freeform 45"/>
            <p:cNvSpPr>
              <a:spLocks noEditPoints="1"/>
            </p:cNvSpPr>
            <p:nvPr/>
          </p:nvSpPr>
          <p:spPr bwMode="auto">
            <a:xfrm>
              <a:off x="6829425" y="3687763"/>
              <a:ext cx="107950" cy="111125"/>
            </a:xfrm>
            <a:custGeom>
              <a:avLst/>
              <a:gdLst>
                <a:gd name="T0" fmla="*/ 14 w 68"/>
                <a:gd name="T1" fmla="*/ 62 h 70"/>
                <a:gd name="T2" fmla="*/ 12 w 68"/>
                <a:gd name="T3" fmla="*/ 66 h 70"/>
                <a:gd name="T4" fmla="*/ 10 w 68"/>
                <a:gd name="T5" fmla="*/ 70 h 70"/>
                <a:gd name="T6" fmla="*/ 6 w 68"/>
                <a:gd name="T7" fmla="*/ 68 h 70"/>
                <a:gd name="T8" fmla="*/ 6 w 68"/>
                <a:gd name="T9" fmla="*/ 62 h 70"/>
                <a:gd name="T10" fmla="*/ 6 w 68"/>
                <a:gd name="T11" fmla="*/ 56 h 70"/>
                <a:gd name="T12" fmla="*/ 10 w 68"/>
                <a:gd name="T13" fmla="*/ 48 h 70"/>
                <a:gd name="T14" fmla="*/ 16 w 68"/>
                <a:gd name="T15" fmla="*/ 42 h 70"/>
                <a:gd name="T16" fmla="*/ 6 w 68"/>
                <a:gd name="T17" fmla="*/ 34 h 70"/>
                <a:gd name="T18" fmla="*/ 0 w 68"/>
                <a:gd name="T19" fmla="*/ 22 h 70"/>
                <a:gd name="T20" fmla="*/ 2 w 68"/>
                <a:gd name="T21" fmla="*/ 14 h 70"/>
                <a:gd name="T22" fmla="*/ 6 w 68"/>
                <a:gd name="T23" fmla="*/ 8 h 70"/>
                <a:gd name="T24" fmla="*/ 12 w 68"/>
                <a:gd name="T25" fmla="*/ 2 h 70"/>
                <a:gd name="T26" fmla="*/ 24 w 68"/>
                <a:gd name="T27" fmla="*/ 0 h 70"/>
                <a:gd name="T28" fmla="*/ 44 w 68"/>
                <a:gd name="T29" fmla="*/ 4 h 70"/>
                <a:gd name="T30" fmla="*/ 64 w 68"/>
                <a:gd name="T31" fmla="*/ 14 h 70"/>
                <a:gd name="T32" fmla="*/ 68 w 68"/>
                <a:gd name="T33" fmla="*/ 18 h 70"/>
                <a:gd name="T34" fmla="*/ 68 w 68"/>
                <a:gd name="T35" fmla="*/ 28 h 70"/>
                <a:gd name="T36" fmla="*/ 68 w 68"/>
                <a:gd name="T37" fmla="*/ 34 h 70"/>
                <a:gd name="T38" fmla="*/ 64 w 68"/>
                <a:gd name="T39" fmla="*/ 42 h 70"/>
                <a:gd name="T40" fmla="*/ 60 w 68"/>
                <a:gd name="T41" fmla="*/ 48 h 70"/>
                <a:gd name="T42" fmla="*/ 58 w 68"/>
                <a:gd name="T43" fmla="*/ 60 h 70"/>
                <a:gd name="T44" fmla="*/ 56 w 68"/>
                <a:gd name="T45" fmla="*/ 66 h 70"/>
                <a:gd name="T46" fmla="*/ 54 w 68"/>
                <a:gd name="T47" fmla="*/ 70 h 70"/>
                <a:gd name="T48" fmla="*/ 38 w 68"/>
                <a:gd name="T49" fmla="*/ 64 h 70"/>
                <a:gd name="T50" fmla="*/ 22 w 68"/>
                <a:gd name="T51" fmla="*/ 62 h 70"/>
                <a:gd name="T52" fmla="*/ 14 w 68"/>
                <a:gd name="T53" fmla="*/ 62 h 70"/>
                <a:gd name="T54" fmla="*/ 62 w 68"/>
                <a:gd name="T55" fmla="*/ 30 h 70"/>
                <a:gd name="T56" fmla="*/ 38 w 68"/>
                <a:gd name="T57" fmla="*/ 18 h 70"/>
                <a:gd name="T58" fmla="*/ 26 w 68"/>
                <a:gd name="T59" fmla="*/ 16 h 70"/>
                <a:gd name="T60" fmla="*/ 12 w 68"/>
                <a:gd name="T61" fmla="*/ 14 h 70"/>
                <a:gd name="T62" fmla="*/ 8 w 68"/>
                <a:gd name="T63" fmla="*/ 16 h 70"/>
                <a:gd name="T64" fmla="*/ 6 w 68"/>
                <a:gd name="T65" fmla="*/ 22 h 70"/>
                <a:gd name="T66" fmla="*/ 18 w 68"/>
                <a:gd name="T67" fmla="*/ 30 h 70"/>
                <a:gd name="T68" fmla="*/ 30 w 68"/>
                <a:gd name="T69" fmla="*/ 36 h 70"/>
                <a:gd name="T70" fmla="*/ 56 w 68"/>
                <a:gd name="T71" fmla="*/ 40 h 70"/>
                <a:gd name="T72" fmla="*/ 60 w 68"/>
                <a:gd name="T73" fmla="*/ 36 h 70"/>
                <a:gd name="T74" fmla="*/ 62 w 68"/>
                <a:gd name="T75" fmla="*/ 32 h 70"/>
                <a:gd name="T76" fmla="*/ 62 w 68"/>
                <a:gd name="T77" fmla="*/ 3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70">
                  <a:moveTo>
                    <a:pt x="14" y="62"/>
                  </a:moveTo>
                  <a:lnTo>
                    <a:pt x="14" y="62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0" y="68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6" y="62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" y="2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54" y="8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4" y="42"/>
                  </a:lnTo>
                  <a:lnTo>
                    <a:pt x="64" y="4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6" y="66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14" y="62"/>
                  </a:lnTo>
                  <a:lnTo>
                    <a:pt x="14" y="62"/>
                  </a:lnTo>
                  <a:close/>
                  <a:moveTo>
                    <a:pt x="62" y="30"/>
                  </a:moveTo>
                  <a:lnTo>
                    <a:pt x="62" y="30"/>
                  </a:lnTo>
                  <a:lnTo>
                    <a:pt x="50" y="22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26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18" y="30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42" y="38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72" name="Freeform 46"/>
            <p:cNvSpPr/>
            <p:nvPr/>
          </p:nvSpPr>
          <p:spPr bwMode="auto">
            <a:xfrm>
              <a:off x="6829425" y="3808413"/>
              <a:ext cx="107950" cy="101600"/>
            </a:xfrm>
            <a:custGeom>
              <a:avLst/>
              <a:gdLst>
                <a:gd name="T0" fmla="*/ 44 w 68"/>
                <a:gd name="T1" fmla="*/ 60 h 64"/>
                <a:gd name="T2" fmla="*/ 30 w 68"/>
                <a:gd name="T3" fmla="*/ 54 h 64"/>
                <a:gd name="T4" fmla="*/ 18 w 68"/>
                <a:gd name="T5" fmla="*/ 52 h 64"/>
                <a:gd name="T6" fmla="*/ 16 w 68"/>
                <a:gd name="T7" fmla="*/ 52 h 64"/>
                <a:gd name="T8" fmla="*/ 8 w 68"/>
                <a:gd name="T9" fmla="*/ 50 h 64"/>
                <a:gd name="T10" fmla="*/ 4 w 68"/>
                <a:gd name="T11" fmla="*/ 44 h 64"/>
                <a:gd name="T12" fmla="*/ 8 w 68"/>
                <a:gd name="T13" fmla="*/ 34 h 64"/>
                <a:gd name="T14" fmla="*/ 16 w 68"/>
                <a:gd name="T15" fmla="*/ 32 h 64"/>
                <a:gd name="T16" fmla="*/ 24 w 68"/>
                <a:gd name="T17" fmla="*/ 30 h 64"/>
                <a:gd name="T18" fmla="*/ 38 w 68"/>
                <a:gd name="T19" fmla="*/ 32 h 64"/>
                <a:gd name="T20" fmla="*/ 48 w 68"/>
                <a:gd name="T21" fmla="*/ 34 h 64"/>
                <a:gd name="T22" fmla="*/ 48 w 68"/>
                <a:gd name="T23" fmla="*/ 30 h 64"/>
                <a:gd name="T24" fmla="*/ 48 w 68"/>
                <a:gd name="T25" fmla="*/ 26 h 64"/>
                <a:gd name="T26" fmla="*/ 46 w 68"/>
                <a:gd name="T27" fmla="*/ 24 h 64"/>
                <a:gd name="T28" fmla="*/ 42 w 68"/>
                <a:gd name="T29" fmla="*/ 22 h 64"/>
                <a:gd name="T30" fmla="*/ 38 w 68"/>
                <a:gd name="T31" fmla="*/ 20 h 64"/>
                <a:gd name="T32" fmla="*/ 20 w 68"/>
                <a:gd name="T33" fmla="*/ 16 h 64"/>
                <a:gd name="T34" fmla="*/ 0 w 68"/>
                <a:gd name="T35" fmla="*/ 8 h 64"/>
                <a:gd name="T36" fmla="*/ 0 w 68"/>
                <a:gd name="T37" fmla="*/ 6 h 64"/>
                <a:gd name="T38" fmla="*/ 4 w 68"/>
                <a:gd name="T39" fmla="*/ 0 h 64"/>
                <a:gd name="T40" fmla="*/ 26 w 68"/>
                <a:gd name="T41" fmla="*/ 8 h 64"/>
                <a:gd name="T42" fmla="*/ 50 w 68"/>
                <a:gd name="T43" fmla="*/ 14 h 64"/>
                <a:gd name="T44" fmla="*/ 54 w 68"/>
                <a:gd name="T45" fmla="*/ 10 h 64"/>
                <a:gd name="T46" fmla="*/ 60 w 68"/>
                <a:gd name="T47" fmla="*/ 10 h 64"/>
                <a:gd name="T48" fmla="*/ 66 w 68"/>
                <a:gd name="T49" fmla="*/ 10 h 64"/>
                <a:gd name="T50" fmla="*/ 66 w 68"/>
                <a:gd name="T51" fmla="*/ 12 h 64"/>
                <a:gd name="T52" fmla="*/ 68 w 68"/>
                <a:gd name="T53" fmla="*/ 14 h 64"/>
                <a:gd name="T54" fmla="*/ 68 w 68"/>
                <a:gd name="T55" fmla="*/ 18 h 64"/>
                <a:gd name="T56" fmla="*/ 68 w 68"/>
                <a:gd name="T57" fmla="*/ 22 h 64"/>
                <a:gd name="T58" fmla="*/ 66 w 68"/>
                <a:gd name="T59" fmla="*/ 26 h 64"/>
                <a:gd name="T60" fmla="*/ 64 w 68"/>
                <a:gd name="T61" fmla="*/ 28 h 64"/>
                <a:gd name="T62" fmla="*/ 62 w 68"/>
                <a:gd name="T63" fmla="*/ 28 h 64"/>
                <a:gd name="T64" fmla="*/ 58 w 68"/>
                <a:gd name="T65" fmla="*/ 28 h 64"/>
                <a:gd name="T66" fmla="*/ 56 w 68"/>
                <a:gd name="T67" fmla="*/ 28 h 64"/>
                <a:gd name="T68" fmla="*/ 58 w 68"/>
                <a:gd name="T69" fmla="*/ 34 h 64"/>
                <a:gd name="T70" fmla="*/ 58 w 68"/>
                <a:gd name="T71" fmla="*/ 40 h 64"/>
                <a:gd name="T72" fmla="*/ 58 w 68"/>
                <a:gd name="T73" fmla="*/ 54 h 64"/>
                <a:gd name="T74" fmla="*/ 56 w 68"/>
                <a:gd name="T75" fmla="*/ 60 h 64"/>
                <a:gd name="T76" fmla="*/ 50 w 68"/>
                <a:gd name="T77" fmla="*/ 64 h 64"/>
                <a:gd name="T78" fmla="*/ 48 w 68"/>
                <a:gd name="T79" fmla="*/ 62 h 64"/>
                <a:gd name="T80" fmla="*/ 44 w 68"/>
                <a:gd name="T8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" h="64">
                  <a:moveTo>
                    <a:pt x="44" y="60"/>
                  </a:moveTo>
                  <a:lnTo>
                    <a:pt x="44" y="60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6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6" y="24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6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4" y="62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4" y="60"/>
                  </a:lnTo>
                  <a:lnTo>
                    <a:pt x="44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829425" y="3916363"/>
              <a:ext cx="180975" cy="139700"/>
            </a:xfrm>
            <a:custGeom>
              <a:avLst/>
              <a:gdLst>
                <a:gd name="T0" fmla="*/ 38 w 114"/>
                <a:gd name="T1" fmla="*/ 68 h 88"/>
                <a:gd name="T2" fmla="*/ 34 w 114"/>
                <a:gd name="T3" fmla="*/ 60 h 88"/>
                <a:gd name="T4" fmla="*/ 30 w 114"/>
                <a:gd name="T5" fmla="*/ 56 h 88"/>
                <a:gd name="T6" fmla="*/ 28 w 114"/>
                <a:gd name="T7" fmla="*/ 56 h 88"/>
                <a:gd name="T8" fmla="*/ 18 w 114"/>
                <a:gd name="T9" fmla="*/ 68 h 88"/>
                <a:gd name="T10" fmla="*/ 10 w 114"/>
                <a:gd name="T11" fmla="*/ 84 h 88"/>
                <a:gd name="T12" fmla="*/ 8 w 114"/>
                <a:gd name="T13" fmla="*/ 88 h 88"/>
                <a:gd name="T14" fmla="*/ 4 w 114"/>
                <a:gd name="T15" fmla="*/ 86 h 88"/>
                <a:gd name="T16" fmla="*/ 4 w 114"/>
                <a:gd name="T17" fmla="*/ 82 h 88"/>
                <a:gd name="T18" fmla="*/ 2 w 114"/>
                <a:gd name="T19" fmla="*/ 76 h 88"/>
                <a:gd name="T20" fmla="*/ 4 w 114"/>
                <a:gd name="T21" fmla="*/ 60 h 88"/>
                <a:gd name="T22" fmla="*/ 12 w 114"/>
                <a:gd name="T23" fmla="*/ 44 h 88"/>
                <a:gd name="T24" fmla="*/ 22 w 114"/>
                <a:gd name="T25" fmla="*/ 28 h 88"/>
                <a:gd name="T26" fmla="*/ 12 w 114"/>
                <a:gd name="T27" fmla="*/ 26 h 88"/>
                <a:gd name="T28" fmla="*/ 2 w 114"/>
                <a:gd name="T29" fmla="*/ 26 h 88"/>
                <a:gd name="T30" fmla="*/ 0 w 114"/>
                <a:gd name="T31" fmla="*/ 18 h 88"/>
                <a:gd name="T32" fmla="*/ 0 w 114"/>
                <a:gd name="T33" fmla="*/ 12 h 88"/>
                <a:gd name="T34" fmla="*/ 2 w 114"/>
                <a:gd name="T35" fmla="*/ 6 h 88"/>
                <a:gd name="T36" fmla="*/ 6 w 114"/>
                <a:gd name="T37" fmla="*/ 2 h 88"/>
                <a:gd name="T38" fmla="*/ 14 w 114"/>
                <a:gd name="T39" fmla="*/ 0 h 88"/>
                <a:gd name="T40" fmla="*/ 28 w 114"/>
                <a:gd name="T41" fmla="*/ 0 h 88"/>
                <a:gd name="T42" fmla="*/ 46 w 114"/>
                <a:gd name="T43" fmla="*/ 4 h 88"/>
                <a:gd name="T44" fmla="*/ 80 w 114"/>
                <a:gd name="T45" fmla="*/ 10 h 88"/>
                <a:gd name="T46" fmla="*/ 112 w 114"/>
                <a:gd name="T47" fmla="*/ 12 h 88"/>
                <a:gd name="T48" fmla="*/ 112 w 114"/>
                <a:gd name="T49" fmla="*/ 14 h 88"/>
                <a:gd name="T50" fmla="*/ 112 w 114"/>
                <a:gd name="T51" fmla="*/ 18 h 88"/>
                <a:gd name="T52" fmla="*/ 114 w 114"/>
                <a:gd name="T53" fmla="*/ 20 h 88"/>
                <a:gd name="T54" fmla="*/ 112 w 114"/>
                <a:gd name="T55" fmla="*/ 38 h 88"/>
                <a:gd name="T56" fmla="*/ 110 w 114"/>
                <a:gd name="T57" fmla="*/ 44 h 88"/>
                <a:gd name="T58" fmla="*/ 106 w 114"/>
                <a:gd name="T59" fmla="*/ 48 h 88"/>
                <a:gd name="T60" fmla="*/ 62 w 114"/>
                <a:gd name="T61" fmla="*/ 36 h 88"/>
                <a:gd name="T62" fmla="*/ 68 w 114"/>
                <a:gd name="T63" fmla="*/ 44 h 88"/>
                <a:gd name="T64" fmla="*/ 72 w 114"/>
                <a:gd name="T65" fmla="*/ 50 h 88"/>
                <a:gd name="T66" fmla="*/ 70 w 114"/>
                <a:gd name="T67" fmla="*/ 64 h 88"/>
                <a:gd name="T68" fmla="*/ 66 w 114"/>
                <a:gd name="T69" fmla="*/ 74 h 88"/>
                <a:gd name="T70" fmla="*/ 60 w 114"/>
                <a:gd name="T71" fmla="*/ 76 h 88"/>
                <a:gd name="T72" fmla="*/ 56 w 114"/>
                <a:gd name="T73" fmla="*/ 78 h 88"/>
                <a:gd name="T74" fmla="*/ 46 w 114"/>
                <a:gd name="T75" fmla="*/ 76 h 88"/>
                <a:gd name="T76" fmla="*/ 38 w 114"/>
                <a:gd name="T77" fmla="*/ 68 h 88"/>
                <a:gd name="T78" fmla="*/ 38 w 114"/>
                <a:gd name="T79" fmla="*/ 32 h 88"/>
                <a:gd name="T80" fmla="*/ 40 w 114"/>
                <a:gd name="T81" fmla="*/ 42 h 88"/>
                <a:gd name="T82" fmla="*/ 46 w 114"/>
                <a:gd name="T83" fmla="*/ 48 h 88"/>
                <a:gd name="T84" fmla="*/ 56 w 114"/>
                <a:gd name="T85" fmla="*/ 60 h 88"/>
                <a:gd name="T86" fmla="*/ 60 w 114"/>
                <a:gd name="T87" fmla="*/ 62 h 88"/>
                <a:gd name="T88" fmla="*/ 62 w 114"/>
                <a:gd name="T89" fmla="*/ 62 h 88"/>
                <a:gd name="T90" fmla="*/ 64 w 114"/>
                <a:gd name="T91" fmla="*/ 60 h 88"/>
                <a:gd name="T92" fmla="*/ 66 w 114"/>
                <a:gd name="T93" fmla="*/ 58 h 88"/>
                <a:gd name="T94" fmla="*/ 54 w 114"/>
                <a:gd name="T95" fmla="*/ 40 h 88"/>
                <a:gd name="T96" fmla="*/ 46 w 114"/>
                <a:gd name="T97" fmla="*/ 36 h 88"/>
                <a:gd name="T98" fmla="*/ 38 w 114"/>
                <a:gd name="T99" fmla="*/ 3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4" h="88">
                  <a:moveTo>
                    <a:pt x="38" y="68"/>
                  </a:moveTo>
                  <a:lnTo>
                    <a:pt x="38" y="68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2" y="58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4" y="76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8" y="0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80" y="10"/>
                  </a:lnTo>
                  <a:lnTo>
                    <a:pt x="80" y="10"/>
                  </a:lnTo>
                  <a:lnTo>
                    <a:pt x="96" y="12"/>
                  </a:lnTo>
                  <a:lnTo>
                    <a:pt x="112" y="12"/>
                  </a:lnTo>
                  <a:lnTo>
                    <a:pt x="112" y="12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114" y="20"/>
                  </a:lnTo>
                  <a:lnTo>
                    <a:pt x="114" y="20"/>
                  </a:lnTo>
                  <a:lnTo>
                    <a:pt x="112" y="38"/>
                  </a:lnTo>
                  <a:lnTo>
                    <a:pt x="112" y="38"/>
                  </a:lnTo>
                  <a:lnTo>
                    <a:pt x="110" y="44"/>
                  </a:lnTo>
                  <a:lnTo>
                    <a:pt x="106" y="48"/>
                  </a:lnTo>
                  <a:lnTo>
                    <a:pt x="106" y="48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72" y="50"/>
                  </a:lnTo>
                  <a:lnTo>
                    <a:pt x="72" y="50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68" y="70"/>
                  </a:lnTo>
                  <a:lnTo>
                    <a:pt x="66" y="74"/>
                  </a:lnTo>
                  <a:lnTo>
                    <a:pt x="66" y="74"/>
                  </a:lnTo>
                  <a:lnTo>
                    <a:pt x="60" y="76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2" y="78"/>
                  </a:lnTo>
                  <a:lnTo>
                    <a:pt x="46" y="76"/>
                  </a:lnTo>
                  <a:lnTo>
                    <a:pt x="46" y="76"/>
                  </a:lnTo>
                  <a:lnTo>
                    <a:pt x="38" y="68"/>
                  </a:lnTo>
                  <a:lnTo>
                    <a:pt x="38" y="68"/>
                  </a:lnTo>
                  <a:close/>
                  <a:moveTo>
                    <a:pt x="38" y="32"/>
                  </a:moveTo>
                  <a:lnTo>
                    <a:pt x="38" y="32"/>
                  </a:lnTo>
                  <a:lnTo>
                    <a:pt x="40" y="42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50" y="56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4" y="60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0" y="48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46" y="36"/>
                  </a:lnTo>
                  <a:lnTo>
                    <a:pt x="38" y="32"/>
                  </a:lnTo>
                  <a:lnTo>
                    <a:pt x="38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6829425" y="4049713"/>
              <a:ext cx="165100" cy="60325"/>
            </a:xfrm>
            <a:custGeom>
              <a:avLst/>
              <a:gdLst>
                <a:gd name="T0" fmla="*/ 10 w 104"/>
                <a:gd name="T1" fmla="*/ 28 h 38"/>
                <a:gd name="T2" fmla="*/ 8 w 104"/>
                <a:gd name="T3" fmla="*/ 30 h 38"/>
                <a:gd name="T4" fmla="*/ 6 w 104"/>
                <a:gd name="T5" fmla="*/ 30 h 38"/>
                <a:gd name="T6" fmla="*/ 2 w 104"/>
                <a:gd name="T7" fmla="*/ 30 h 38"/>
                <a:gd name="T8" fmla="*/ 0 w 104"/>
                <a:gd name="T9" fmla="*/ 26 h 38"/>
                <a:gd name="T10" fmla="*/ 2 w 104"/>
                <a:gd name="T11" fmla="*/ 18 h 38"/>
                <a:gd name="T12" fmla="*/ 4 w 104"/>
                <a:gd name="T13" fmla="*/ 10 h 38"/>
                <a:gd name="T14" fmla="*/ 8 w 104"/>
                <a:gd name="T15" fmla="*/ 6 h 38"/>
                <a:gd name="T16" fmla="*/ 14 w 104"/>
                <a:gd name="T17" fmla="*/ 0 h 38"/>
                <a:gd name="T18" fmla="*/ 18 w 104"/>
                <a:gd name="T19" fmla="*/ 0 h 38"/>
                <a:gd name="T20" fmla="*/ 26 w 104"/>
                <a:gd name="T21" fmla="*/ 0 h 38"/>
                <a:gd name="T22" fmla="*/ 40 w 104"/>
                <a:gd name="T23" fmla="*/ 2 h 38"/>
                <a:gd name="T24" fmla="*/ 56 w 104"/>
                <a:gd name="T25" fmla="*/ 4 h 38"/>
                <a:gd name="T26" fmla="*/ 58 w 104"/>
                <a:gd name="T27" fmla="*/ 8 h 38"/>
                <a:gd name="T28" fmla="*/ 60 w 104"/>
                <a:gd name="T29" fmla="*/ 12 h 38"/>
                <a:gd name="T30" fmla="*/ 60 w 104"/>
                <a:gd name="T31" fmla="*/ 18 h 38"/>
                <a:gd name="T32" fmla="*/ 58 w 104"/>
                <a:gd name="T33" fmla="*/ 24 h 38"/>
                <a:gd name="T34" fmla="*/ 58 w 104"/>
                <a:gd name="T35" fmla="*/ 28 h 38"/>
                <a:gd name="T36" fmla="*/ 54 w 104"/>
                <a:gd name="T37" fmla="*/ 32 h 38"/>
                <a:gd name="T38" fmla="*/ 22 w 104"/>
                <a:gd name="T39" fmla="*/ 26 h 38"/>
                <a:gd name="T40" fmla="*/ 18 w 104"/>
                <a:gd name="T41" fmla="*/ 26 h 38"/>
                <a:gd name="T42" fmla="*/ 12 w 104"/>
                <a:gd name="T43" fmla="*/ 28 h 38"/>
                <a:gd name="T44" fmla="*/ 84 w 104"/>
                <a:gd name="T45" fmla="*/ 22 h 38"/>
                <a:gd name="T46" fmla="*/ 86 w 104"/>
                <a:gd name="T47" fmla="*/ 14 h 38"/>
                <a:gd name="T48" fmla="*/ 90 w 104"/>
                <a:gd name="T49" fmla="*/ 6 h 38"/>
                <a:gd name="T50" fmla="*/ 92 w 104"/>
                <a:gd name="T51" fmla="*/ 6 h 38"/>
                <a:gd name="T52" fmla="*/ 100 w 104"/>
                <a:gd name="T53" fmla="*/ 8 h 38"/>
                <a:gd name="T54" fmla="*/ 104 w 104"/>
                <a:gd name="T55" fmla="*/ 16 h 38"/>
                <a:gd name="T56" fmla="*/ 104 w 104"/>
                <a:gd name="T57" fmla="*/ 18 h 38"/>
                <a:gd name="T58" fmla="*/ 102 w 104"/>
                <a:gd name="T59" fmla="*/ 26 h 38"/>
                <a:gd name="T60" fmla="*/ 100 w 104"/>
                <a:gd name="T61" fmla="*/ 32 h 38"/>
                <a:gd name="T62" fmla="*/ 94 w 104"/>
                <a:gd name="T63" fmla="*/ 36 h 38"/>
                <a:gd name="T64" fmla="*/ 88 w 104"/>
                <a:gd name="T65" fmla="*/ 38 h 38"/>
                <a:gd name="T66" fmla="*/ 84 w 104"/>
                <a:gd name="T67" fmla="*/ 30 h 38"/>
                <a:gd name="T68" fmla="*/ 84 w 104"/>
                <a:gd name="T6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" h="38">
                  <a:moveTo>
                    <a:pt x="12" y="28"/>
                  </a:moveTo>
                  <a:lnTo>
                    <a:pt x="10" y="28"/>
                  </a:lnTo>
                  <a:lnTo>
                    <a:pt x="10" y="28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2" y="28"/>
                  </a:lnTo>
                  <a:lnTo>
                    <a:pt x="12" y="28"/>
                  </a:lnTo>
                  <a:close/>
                  <a:moveTo>
                    <a:pt x="84" y="22"/>
                  </a:moveTo>
                  <a:lnTo>
                    <a:pt x="84" y="22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90" y="6"/>
                  </a:lnTo>
                  <a:lnTo>
                    <a:pt x="90" y="6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2" y="12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2" y="26"/>
                  </a:lnTo>
                  <a:lnTo>
                    <a:pt x="102" y="26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94" y="36"/>
                  </a:lnTo>
                  <a:lnTo>
                    <a:pt x="90" y="38"/>
                  </a:lnTo>
                  <a:lnTo>
                    <a:pt x="88" y="38"/>
                  </a:lnTo>
                  <a:lnTo>
                    <a:pt x="88" y="38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75" name="Freeform 49"/>
            <p:cNvSpPr/>
            <p:nvPr/>
          </p:nvSpPr>
          <p:spPr bwMode="auto">
            <a:xfrm>
              <a:off x="6829425" y="4097338"/>
              <a:ext cx="107950" cy="133350"/>
            </a:xfrm>
            <a:custGeom>
              <a:avLst/>
              <a:gdLst>
                <a:gd name="T0" fmla="*/ 14 w 68"/>
                <a:gd name="T1" fmla="*/ 78 h 84"/>
                <a:gd name="T2" fmla="*/ 10 w 68"/>
                <a:gd name="T3" fmla="*/ 82 h 84"/>
                <a:gd name="T4" fmla="*/ 6 w 68"/>
                <a:gd name="T5" fmla="*/ 84 h 84"/>
                <a:gd name="T6" fmla="*/ 4 w 68"/>
                <a:gd name="T7" fmla="*/ 80 h 84"/>
                <a:gd name="T8" fmla="*/ 4 w 68"/>
                <a:gd name="T9" fmla="*/ 74 h 84"/>
                <a:gd name="T10" fmla="*/ 4 w 68"/>
                <a:gd name="T11" fmla="*/ 72 h 84"/>
                <a:gd name="T12" fmla="*/ 8 w 68"/>
                <a:gd name="T13" fmla="*/ 60 h 84"/>
                <a:gd name="T14" fmla="*/ 14 w 68"/>
                <a:gd name="T15" fmla="*/ 54 h 84"/>
                <a:gd name="T16" fmla="*/ 22 w 68"/>
                <a:gd name="T17" fmla="*/ 52 h 84"/>
                <a:gd name="T18" fmla="*/ 28 w 68"/>
                <a:gd name="T19" fmla="*/ 50 h 84"/>
                <a:gd name="T20" fmla="*/ 36 w 68"/>
                <a:gd name="T21" fmla="*/ 50 h 84"/>
                <a:gd name="T22" fmla="*/ 40 w 68"/>
                <a:gd name="T23" fmla="*/ 50 h 84"/>
                <a:gd name="T24" fmla="*/ 32 w 68"/>
                <a:gd name="T25" fmla="*/ 46 h 84"/>
                <a:gd name="T26" fmla="*/ 22 w 68"/>
                <a:gd name="T27" fmla="*/ 40 h 84"/>
                <a:gd name="T28" fmla="*/ 2 w 68"/>
                <a:gd name="T29" fmla="*/ 34 h 84"/>
                <a:gd name="T30" fmla="*/ 0 w 68"/>
                <a:gd name="T31" fmla="*/ 32 h 84"/>
                <a:gd name="T32" fmla="*/ 0 w 68"/>
                <a:gd name="T33" fmla="*/ 28 h 84"/>
                <a:gd name="T34" fmla="*/ 2 w 68"/>
                <a:gd name="T35" fmla="*/ 20 h 84"/>
                <a:gd name="T36" fmla="*/ 6 w 68"/>
                <a:gd name="T37" fmla="*/ 10 h 84"/>
                <a:gd name="T38" fmla="*/ 8 w 68"/>
                <a:gd name="T39" fmla="*/ 8 h 84"/>
                <a:gd name="T40" fmla="*/ 18 w 68"/>
                <a:gd name="T41" fmla="*/ 6 h 84"/>
                <a:gd name="T42" fmla="*/ 32 w 68"/>
                <a:gd name="T43" fmla="*/ 6 h 84"/>
                <a:gd name="T44" fmla="*/ 42 w 68"/>
                <a:gd name="T45" fmla="*/ 6 h 84"/>
                <a:gd name="T46" fmla="*/ 42 w 68"/>
                <a:gd name="T47" fmla="*/ 2 h 84"/>
                <a:gd name="T48" fmla="*/ 42 w 68"/>
                <a:gd name="T49" fmla="*/ 0 h 84"/>
                <a:gd name="T50" fmla="*/ 54 w 68"/>
                <a:gd name="T51" fmla="*/ 0 h 84"/>
                <a:gd name="T52" fmla="*/ 64 w 68"/>
                <a:gd name="T53" fmla="*/ 2 h 84"/>
                <a:gd name="T54" fmla="*/ 66 w 68"/>
                <a:gd name="T55" fmla="*/ 6 h 84"/>
                <a:gd name="T56" fmla="*/ 68 w 68"/>
                <a:gd name="T57" fmla="*/ 10 h 84"/>
                <a:gd name="T58" fmla="*/ 68 w 68"/>
                <a:gd name="T59" fmla="*/ 14 h 84"/>
                <a:gd name="T60" fmla="*/ 68 w 68"/>
                <a:gd name="T61" fmla="*/ 16 h 84"/>
                <a:gd name="T62" fmla="*/ 68 w 68"/>
                <a:gd name="T63" fmla="*/ 18 h 84"/>
                <a:gd name="T64" fmla="*/ 68 w 68"/>
                <a:gd name="T65" fmla="*/ 22 h 84"/>
                <a:gd name="T66" fmla="*/ 68 w 68"/>
                <a:gd name="T67" fmla="*/ 28 h 84"/>
                <a:gd name="T68" fmla="*/ 66 w 68"/>
                <a:gd name="T69" fmla="*/ 32 h 84"/>
                <a:gd name="T70" fmla="*/ 54 w 68"/>
                <a:gd name="T71" fmla="*/ 32 h 84"/>
                <a:gd name="T72" fmla="*/ 40 w 68"/>
                <a:gd name="T73" fmla="*/ 32 h 84"/>
                <a:gd name="T74" fmla="*/ 30 w 68"/>
                <a:gd name="T75" fmla="*/ 32 h 84"/>
                <a:gd name="T76" fmla="*/ 52 w 68"/>
                <a:gd name="T77" fmla="*/ 42 h 84"/>
                <a:gd name="T78" fmla="*/ 64 w 68"/>
                <a:gd name="T79" fmla="*/ 52 h 84"/>
                <a:gd name="T80" fmla="*/ 62 w 68"/>
                <a:gd name="T81" fmla="*/ 70 h 84"/>
                <a:gd name="T82" fmla="*/ 60 w 68"/>
                <a:gd name="T83" fmla="*/ 78 h 84"/>
                <a:gd name="T84" fmla="*/ 56 w 68"/>
                <a:gd name="T85" fmla="*/ 84 h 84"/>
                <a:gd name="T86" fmla="*/ 44 w 68"/>
                <a:gd name="T87" fmla="*/ 80 h 84"/>
                <a:gd name="T88" fmla="*/ 24 w 68"/>
                <a:gd name="T89" fmla="*/ 76 h 84"/>
                <a:gd name="T90" fmla="*/ 20 w 68"/>
                <a:gd name="T91" fmla="*/ 76 h 84"/>
                <a:gd name="T92" fmla="*/ 14 w 68"/>
                <a:gd name="T93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4">
                  <a:moveTo>
                    <a:pt x="14" y="78"/>
                  </a:moveTo>
                  <a:lnTo>
                    <a:pt x="14" y="78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4" y="76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8" y="60"/>
                  </a:lnTo>
                  <a:lnTo>
                    <a:pt x="10" y="56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8" y="50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32" y="46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40" y="32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60" y="48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0" y="78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44" y="80"/>
                  </a:lnTo>
                  <a:lnTo>
                    <a:pt x="44" y="80"/>
                  </a:lnTo>
                  <a:lnTo>
                    <a:pt x="32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4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76" name="Freeform 50"/>
            <p:cNvSpPr>
              <a:spLocks noEditPoints="1"/>
            </p:cNvSpPr>
            <p:nvPr/>
          </p:nvSpPr>
          <p:spPr bwMode="auto">
            <a:xfrm>
              <a:off x="6769100" y="4224338"/>
              <a:ext cx="180975" cy="149225"/>
            </a:xfrm>
            <a:custGeom>
              <a:avLst/>
              <a:gdLst>
                <a:gd name="T0" fmla="*/ 94 w 114"/>
                <a:gd name="T1" fmla="*/ 86 h 94"/>
                <a:gd name="T2" fmla="*/ 48 w 114"/>
                <a:gd name="T3" fmla="*/ 76 h 94"/>
                <a:gd name="T4" fmla="*/ 24 w 114"/>
                <a:gd name="T5" fmla="*/ 72 h 94"/>
                <a:gd name="T6" fmla="*/ 2 w 114"/>
                <a:gd name="T7" fmla="*/ 72 h 94"/>
                <a:gd name="T8" fmla="*/ 0 w 114"/>
                <a:gd name="T9" fmla="*/ 62 h 94"/>
                <a:gd name="T10" fmla="*/ 2 w 114"/>
                <a:gd name="T11" fmla="*/ 50 h 94"/>
                <a:gd name="T12" fmla="*/ 6 w 114"/>
                <a:gd name="T13" fmla="*/ 40 h 94"/>
                <a:gd name="T14" fmla="*/ 28 w 114"/>
                <a:gd name="T15" fmla="*/ 42 h 94"/>
                <a:gd name="T16" fmla="*/ 50 w 114"/>
                <a:gd name="T17" fmla="*/ 46 h 94"/>
                <a:gd name="T18" fmla="*/ 44 w 114"/>
                <a:gd name="T19" fmla="*/ 40 h 94"/>
                <a:gd name="T20" fmla="*/ 38 w 114"/>
                <a:gd name="T21" fmla="*/ 28 h 94"/>
                <a:gd name="T22" fmla="*/ 40 w 114"/>
                <a:gd name="T23" fmla="*/ 22 h 94"/>
                <a:gd name="T24" fmla="*/ 44 w 114"/>
                <a:gd name="T25" fmla="*/ 12 h 94"/>
                <a:gd name="T26" fmla="*/ 52 w 114"/>
                <a:gd name="T27" fmla="*/ 4 h 94"/>
                <a:gd name="T28" fmla="*/ 68 w 114"/>
                <a:gd name="T29" fmla="*/ 0 h 94"/>
                <a:gd name="T30" fmla="*/ 92 w 114"/>
                <a:gd name="T31" fmla="*/ 6 h 94"/>
                <a:gd name="T32" fmla="*/ 104 w 114"/>
                <a:gd name="T33" fmla="*/ 12 h 94"/>
                <a:gd name="T34" fmla="*/ 112 w 114"/>
                <a:gd name="T35" fmla="*/ 20 h 94"/>
                <a:gd name="T36" fmla="*/ 114 w 114"/>
                <a:gd name="T37" fmla="*/ 28 h 94"/>
                <a:gd name="T38" fmla="*/ 112 w 114"/>
                <a:gd name="T39" fmla="*/ 42 h 94"/>
                <a:gd name="T40" fmla="*/ 106 w 114"/>
                <a:gd name="T41" fmla="*/ 58 h 94"/>
                <a:gd name="T42" fmla="*/ 106 w 114"/>
                <a:gd name="T43" fmla="*/ 66 h 94"/>
                <a:gd name="T44" fmla="*/ 106 w 114"/>
                <a:gd name="T45" fmla="*/ 82 h 94"/>
                <a:gd name="T46" fmla="*/ 100 w 114"/>
                <a:gd name="T47" fmla="*/ 94 h 94"/>
                <a:gd name="T48" fmla="*/ 96 w 114"/>
                <a:gd name="T49" fmla="*/ 90 h 94"/>
                <a:gd name="T50" fmla="*/ 94 w 114"/>
                <a:gd name="T51" fmla="*/ 86 h 94"/>
                <a:gd name="T52" fmla="*/ 104 w 114"/>
                <a:gd name="T53" fmla="*/ 42 h 94"/>
                <a:gd name="T54" fmla="*/ 100 w 114"/>
                <a:gd name="T55" fmla="*/ 34 h 94"/>
                <a:gd name="T56" fmla="*/ 90 w 114"/>
                <a:gd name="T57" fmla="*/ 26 h 94"/>
                <a:gd name="T58" fmla="*/ 82 w 114"/>
                <a:gd name="T59" fmla="*/ 22 h 94"/>
                <a:gd name="T60" fmla="*/ 56 w 114"/>
                <a:gd name="T61" fmla="*/ 18 h 94"/>
                <a:gd name="T62" fmla="*/ 50 w 114"/>
                <a:gd name="T63" fmla="*/ 20 h 94"/>
                <a:gd name="T64" fmla="*/ 46 w 114"/>
                <a:gd name="T65" fmla="*/ 22 h 94"/>
                <a:gd name="T66" fmla="*/ 46 w 114"/>
                <a:gd name="T67" fmla="*/ 26 h 94"/>
                <a:gd name="T68" fmla="*/ 58 w 114"/>
                <a:gd name="T69" fmla="*/ 38 h 94"/>
                <a:gd name="T70" fmla="*/ 72 w 114"/>
                <a:gd name="T71" fmla="*/ 48 h 94"/>
                <a:gd name="T72" fmla="*/ 80 w 114"/>
                <a:gd name="T73" fmla="*/ 50 h 94"/>
                <a:gd name="T74" fmla="*/ 88 w 114"/>
                <a:gd name="T75" fmla="*/ 52 h 94"/>
                <a:gd name="T76" fmla="*/ 94 w 114"/>
                <a:gd name="T77" fmla="*/ 54 h 94"/>
                <a:gd name="T78" fmla="*/ 98 w 114"/>
                <a:gd name="T79" fmla="*/ 54 h 94"/>
                <a:gd name="T80" fmla="*/ 100 w 114"/>
                <a:gd name="T81" fmla="*/ 52 h 94"/>
                <a:gd name="T82" fmla="*/ 104 w 114"/>
                <a:gd name="T83" fmla="*/ 48 h 94"/>
                <a:gd name="T84" fmla="*/ 104 w 114"/>
                <a:gd name="T85" fmla="*/ 4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94">
                  <a:moveTo>
                    <a:pt x="94" y="86"/>
                  </a:moveTo>
                  <a:lnTo>
                    <a:pt x="94" y="86"/>
                  </a:lnTo>
                  <a:lnTo>
                    <a:pt x="70" y="80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24" y="72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4" y="40"/>
                  </a:lnTo>
                  <a:lnTo>
                    <a:pt x="44" y="40"/>
                  </a:lnTo>
                  <a:lnTo>
                    <a:pt x="40" y="34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4" y="12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8" y="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104" y="12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4" y="28"/>
                  </a:lnTo>
                  <a:lnTo>
                    <a:pt x="114" y="28"/>
                  </a:lnTo>
                  <a:lnTo>
                    <a:pt x="112" y="42"/>
                  </a:lnTo>
                  <a:lnTo>
                    <a:pt x="112" y="42"/>
                  </a:lnTo>
                  <a:lnTo>
                    <a:pt x="110" y="52"/>
                  </a:lnTo>
                  <a:lnTo>
                    <a:pt x="106" y="5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2" y="92"/>
                  </a:lnTo>
                  <a:lnTo>
                    <a:pt x="100" y="94"/>
                  </a:lnTo>
                  <a:lnTo>
                    <a:pt x="100" y="94"/>
                  </a:lnTo>
                  <a:lnTo>
                    <a:pt x="96" y="90"/>
                  </a:lnTo>
                  <a:lnTo>
                    <a:pt x="96" y="90"/>
                  </a:lnTo>
                  <a:lnTo>
                    <a:pt x="94" y="86"/>
                  </a:lnTo>
                  <a:lnTo>
                    <a:pt x="94" y="86"/>
                  </a:lnTo>
                  <a:close/>
                  <a:moveTo>
                    <a:pt x="104" y="42"/>
                  </a:moveTo>
                  <a:lnTo>
                    <a:pt x="104" y="42"/>
                  </a:lnTo>
                  <a:lnTo>
                    <a:pt x="100" y="34"/>
                  </a:lnTo>
                  <a:lnTo>
                    <a:pt x="96" y="30"/>
                  </a:lnTo>
                  <a:lnTo>
                    <a:pt x="90" y="26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70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52" y="32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8" y="52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8" y="54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04" y="42"/>
                  </a:lnTo>
                  <a:lnTo>
                    <a:pt x="104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77" name="组 36"/>
          <p:cNvGrpSpPr/>
          <p:nvPr userDrawn="1"/>
        </p:nvGrpSpPr>
        <p:grpSpPr>
          <a:xfrm rot="1384563">
            <a:off x="2137001" y="1598074"/>
            <a:ext cx="403888" cy="2575476"/>
            <a:chOff x="5013325" y="2014538"/>
            <a:chExt cx="463550" cy="2955925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8" name="Freeform 51"/>
            <p:cNvSpPr/>
            <p:nvPr/>
          </p:nvSpPr>
          <p:spPr bwMode="auto">
            <a:xfrm>
              <a:off x="5248275" y="2014538"/>
              <a:ext cx="228600" cy="60325"/>
            </a:xfrm>
            <a:custGeom>
              <a:avLst/>
              <a:gdLst>
                <a:gd name="T0" fmla="*/ 96 w 144"/>
                <a:gd name="T1" fmla="*/ 38 h 38"/>
                <a:gd name="T2" fmla="*/ 144 w 144"/>
                <a:gd name="T3" fmla="*/ 18 h 38"/>
                <a:gd name="T4" fmla="*/ 96 w 144"/>
                <a:gd name="T5" fmla="*/ 0 h 38"/>
                <a:gd name="T6" fmla="*/ 0 w 144"/>
                <a:gd name="T7" fmla="*/ 0 h 38"/>
                <a:gd name="T8" fmla="*/ 0 w 144"/>
                <a:gd name="T9" fmla="*/ 38 h 38"/>
                <a:gd name="T10" fmla="*/ 96 w 144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38">
                  <a:moveTo>
                    <a:pt x="96" y="38"/>
                  </a:moveTo>
                  <a:lnTo>
                    <a:pt x="144" y="18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96" y="38"/>
                  </a:lnTo>
                  <a:close/>
                </a:path>
              </a:pathLst>
            </a:custGeom>
            <a:solidFill>
              <a:srgbClr val="DF4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79" name="Freeform 52"/>
            <p:cNvSpPr/>
            <p:nvPr/>
          </p:nvSpPr>
          <p:spPr bwMode="auto">
            <a:xfrm>
              <a:off x="5013325" y="2014538"/>
              <a:ext cx="228600" cy="60325"/>
            </a:xfrm>
            <a:custGeom>
              <a:avLst/>
              <a:gdLst>
                <a:gd name="T0" fmla="*/ 48 w 144"/>
                <a:gd name="T1" fmla="*/ 38 h 38"/>
                <a:gd name="T2" fmla="*/ 0 w 144"/>
                <a:gd name="T3" fmla="*/ 18 h 38"/>
                <a:gd name="T4" fmla="*/ 48 w 144"/>
                <a:gd name="T5" fmla="*/ 0 h 38"/>
                <a:gd name="T6" fmla="*/ 144 w 144"/>
                <a:gd name="T7" fmla="*/ 0 h 38"/>
                <a:gd name="T8" fmla="*/ 144 w 144"/>
                <a:gd name="T9" fmla="*/ 38 h 38"/>
                <a:gd name="T10" fmla="*/ 48 w 144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38">
                  <a:moveTo>
                    <a:pt x="48" y="38"/>
                  </a:moveTo>
                  <a:lnTo>
                    <a:pt x="0" y="18"/>
                  </a:lnTo>
                  <a:lnTo>
                    <a:pt x="48" y="0"/>
                  </a:lnTo>
                  <a:lnTo>
                    <a:pt x="144" y="0"/>
                  </a:lnTo>
                  <a:lnTo>
                    <a:pt x="144" y="38"/>
                  </a:lnTo>
                  <a:lnTo>
                    <a:pt x="48" y="38"/>
                  </a:lnTo>
                  <a:close/>
                </a:path>
              </a:pathLst>
            </a:custGeom>
            <a:solidFill>
              <a:srgbClr val="ED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0" name="Freeform 53"/>
            <p:cNvSpPr/>
            <p:nvPr/>
          </p:nvSpPr>
          <p:spPr bwMode="auto">
            <a:xfrm>
              <a:off x="5127625" y="2014538"/>
              <a:ext cx="234950" cy="60325"/>
            </a:xfrm>
            <a:custGeom>
              <a:avLst/>
              <a:gdLst>
                <a:gd name="T0" fmla="*/ 38 w 148"/>
                <a:gd name="T1" fmla="*/ 38 h 38"/>
                <a:gd name="T2" fmla="*/ 0 w 148"/>
                <a:gd name="T3" fmla="*/ 18 h 38"/>
                <a:gd name="T4" fmla="*/ 38 w 148"/>
                <a:gd name="T5" fmla="*/ 0 h 38"/>
                <a:gd name="T6" fmla="*/ 112 w 148"/>
                <a:gd name="T7" fmla="*/ 0 h 38"/>
                <a:gd name="T8" fmla="*/ 148 w 148"/>
                <a:gd name="T9" fmla="*/ 18 h 38"/>
                <a:gd name="T10" fmla="*/ 112 w 148"/>
                <a:gd name="T11" fmla="*/ 38 h 38"/>
                <a:gd name="T12" fmla="*/ 38 w 148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38">
                  <a:moveTo>
                    <a:pt x="38" y="38"/>
                  </a:moveTo>
                  <a:lnTo>
                    <a:pt x="0" y="18"/>
                  </a:lnTo>
                  <a:lnTo>
                    <a:pt x="38" y="0"/>
                  </a:lnTo>
                  <a:lnTo>
                    <a:pt x="112" y="0"/>
                  </a:lnTo>
                  <a:lnTo>
                    <a:pt x="148" y="18"/>
                  </a:lnTo>
                  <a:lnTo>
                    <a:pt x="112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E96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1" name="Rectangle 54"/>
            <p:cNvSpPr>
              <a:spLocks noChangeArrowheads="1"/>
            </p:cNvSpPr>
            <p:nvPr/>
          </p:nvSpPr>
          <p:spPr bwMode="auto">
            <a:xfrm>
              <a:off x="5013325" y="2043113"/>
              <a:ext cx="463550" cy="234950"/>
            </a:xfrm>
            <a:prstGeom prst="rect">
              <a:avLst/>
            </a:prstGeom>
            <a:solidFill>
              <a:srgbClr val="E96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2" name="Rectangle 55"/>
            <p:cNvSpPr>
              <a:spLocks noChangeArrowheads="1"/>
            </p:cNvSpPr>
            <p:nvPr/>
          </p:nvSpPr>
          <p:spPr bwMode="auto">
            <a:xfrm>
              <a:off x="5013325" y="2278063"/>
              <a:ext cx="463550" cy="27305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3" name="Rectangle 56"/>
            <p:cNvSpPr>
              <a:spLocks noChangeArrowheads="1"/>
            </p:cNvSpPr>
            <p:nvPr/>
          </p:nvSpPr>
          <p:spPr bwMode="auto">
            <a:xfrm>
              <a:off x="5013325" y="2551113"/>
              <a:ext cx="463550" cy="1825625"/>
            </a:xfrm>
            <a:prstGeom prst="rect">
              <a:avLst/>
            </a:prstGeom>
            <a:solidFill>
              <a:srgbClr val="FFB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4" name="Freeform 57"/>
            <p:cNvSpPr/>
            <p:nvPr/>
          </p:nvSpPr>
          <p:spPr bwMode="auto">
            <a:xfrm>
              <a:off x="5013325" y="4376738"/>
              <a:ext cx="463550" cy="593725"/>
            </a:xfrm>
            <a:custGeom>
              <a:avLst/>
              <a:gdLst>
                <a:gd name="T0" fmla="*/ 0 w 292"/>
                <a:gd name="T1" fmla="*/ 0 h 374"/>
                <a:gd name="T2" fmla="*/ 146 w 292"/>
                <a:gd name="T3" fmla="*/ 374 h 374"/>
                <a:gd name="T4" fmla="*/ 292 w 292"/>
                <a:gd name="T5" fmla="*/ 0 h 374"/>
                <a:gd name="T6" fmla="*/ 0 w 292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374">
                  <a:moveTo>
                    <a:pt x="0" y="0"/>
                  </a:moveTo>
                  <a:lnTo>
                    <a:pt x="146" y="374"/>
                  </a:lnTo>
                  <a:lnTo>
                    <a:pt x="2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5" name="Rectangle 58"/>
            <p:cNvSpPr>
              <a:spLocks noChangeArrowheads="1"/>
            </p:cNvSpPr>
            <p:nvPr/>
          </p:nvSpPr>
          <p:spPr bwMode="auto">
            <a:xfrm>
              <a:off x="5013325" y="2043113"/>
              <a:ext cx="114300" cy="234950"/>
            </a:xfrm>
            <a:prstGeom prst="rect">
              <a:avLst/>
            </a:prstGeom>
            <a:solidFill>
              <a:srgbClr val="ED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6" name="Rectangle 59"/>
            <p:cNvSpPr>
              <a:spLocks noChangeArrowheads="1"/>
            </p:cNvSpPr>
            <p:nvPr/>
          </p:nvSpPr>
          <p:spPr bwMode="auto">
            <a:xfrm>
              <a:off x="5362575" y="2043113"/>
              <a:ext cx="114300" cy="234950"/>
            </a:xfrm>
            <a:prstGeom prst="rect">
              <a:avLst/>
            </a:prstGeom>
            <a:solidFill>
              <a:srgbClr val="DF4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7" name="Rectangle 60"/>
            <p:cNvSpPr>
              <a:spLocks noChangeArrowheads="1"/>
            </p:cNvSpPr>
            <p:nvPr/>
          </p:nvSpPr>
          <p:spPr bwMode="auto">
            <a:xfrm>
              <a:off x="5013325" y="2278063"/>
              <a:ext cx="114300" cy="27305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8" name="Rectangle 61"/>
            <p:cNvSpPr>
              <a:spLocks noChangeArrowheads="1"/>
            </p:cNvSpPr>
            <p:nvPr/>
          </p:nvSpPr>
          <p:spPr bwMode="auto">
            <a:xfrm>
              <a:off x="5362575" y="2278063"/>
              <a:ext cx="114300" cy="273050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" name="Rectangle 62"/>
            <p:cNvSpPr>
              <a:spLocks noChangeArrowheads="1"/>
            </p:cNvSpPr>
            <p:nvPr/>
          </p:nvSpPr>
          <p:spPr bwMode="auto">
            <a:xfrm>
              <a:off x="5013325" y="2551113"/>
              <a:ext cx="114300" cy="1825625"/>
            </a:xfrm>
            <a:prstGeom prst="rect">
              <a:avLst/>
            </a:prstGeom>
            <a:solidFill>
              <a:srgbClr val="FF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90" name="Rectangle 63"/>
            <p:cNvSpPr>
              <a:spLocks noChangeArrowheads="1"/>
            </p:cNvSpPr>
            <p:nvPr/>
          </p:nvSpPr>
          <p:spPr bwMode="auto">
            <a:xfrm>
              <a:off x="5362575" y="2551113"/>
              <a:ext cx="114300" cy="1825625"/>
            </a:xfrm>
            <a:prstGeom prst="rect">
              <a:avLst/>
            </a:prstGeom>
            <a:solidFill>
              <a:srgbClr val="E3A9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91" name="Freeform 64"/>
            <p:cNvSpPr/>
            <p:nvPr/>
          </p:nvSpPr>
          <p:spPr bwMode="auto">
            <a:xfrm>
              <a:off x="5013325" y="4376738"/>
              <a:ext cx="231775" cy="593725"/>
            </a:xfrm>
            <a:custGeom>
              <a:avLst/>
              <a:gdLst>
                <a:gd name="T0" fmla="*/ 0 w 146"/>
                <a:gd name="T1" fmla="*/ 0 h 374"/>
                <a:gd name="T2" fmla="*/ 146 w 146"/>
                <a:gd name="T3" fmla="*/ 374 h 374"/>
                <a:gd name="T4" fmla="*/ 72 w 146"/>
                <a:gd name="T5" fmla="*/ 0 h 374"/>
                <a:gd name="T6" fmla="*/ 0 w 146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46" y="374"/>
                  </a:lnTo>
                  <a:lnTo>
                    <a:pt x="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A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92" name="Freeform 65"/>
            <p:cNvSpPr/>
            <p:nvPr/>
          </p:nvSpPr>
          <p:spPr bwMode="auto">
            <a:xfrm>
              <a:off x="5127625" y="4376738"/>
              <a:ext cx="234950" cy="152400"/>
            </a:xfrm>
            <a:custGeom>
              <a:avLst/>
              <a:gdLst>
                <a:gd name="T0" fmla="*/ 0 w 148"/>
                <a:gd name="T1" fmla="*/ 0 h 96"/>
                <a:gd name="T2" fmla="*/ 0 w 148"/>
                <a:gd name="T3" fmla="*/ 0 h 96"/>
                <a:gd name="T4" fmla="*/ 8 w 148"/>
                <a:gd name="T5" fmla="*/ 16 h 96"/>
                <a:gd name="T6" fmla="*/ 28 w 148"/>
                <a:gd name="T7" fmla="*/ 48 h 96"/>
                <a:gd name="T8" fmla="*/ 40 w 148"/>
                <a:gd name="T9" fmla="*/ 66 h 96"/>
                <a:gd name="T10" fmla="*/ 52 w 148"/>
                <a:gd name="T11" fmla="*/ 82 h 96"/>
                <a:gd name="T12" fmla="*/ 64 w 148"/>
                <a:gd name="T13" fmla="*/ 92 h 96"/>
                <a:gd name="T14" fmla="*/ 70 w 148"/>
                <a:gd name="T15" fmla="*/ 96 h 96"/>
                <a:gd name="T16" fmla="*/ 74 w 148"/>
                <a:gd name="T17" fmla="*/ 96 h 96"/>
                <a:gd name="T18" fmla="*/ 74 w 148"/>
                <a:gd name="T19" fmla="*/ 96 h 96"/>
                <a:gd name="T20" fmla="*/ 78 w 148"/>
                <a:gd name="T21" fmla="*/ 96 h 96"/>
                <a:gd name="T22" fmla="*/ 84 w 148"/>
                <a:gd name="T23" fmla="*/ 92 h 96"/>
                <a:gd name="T24" fmla="*/ 96 w 148"/>
                <a:gd name="T25" fmla="*/ 82 h 96"/>
                <a:gd name="T26" fmla="*/ 108 w 148"/>
                <a:gd name="T27" fmla="*/ 66 h 96"/>
                <a:gd name="T28" fmla="*/ 120 w 148"/>
                <a:gd name="T29" fmla="*/ 48 h 96"/>
                <a:gd name="T30" fmla="*/ 140 w 148"/>
                <a:gd name="T31" fmla="*/ 16 h 96"/>
                <a:gd name="T32" fmla="*/ 148 w 148"/>
                <a:gd name="T33" fmla="*/ 0 h 96"/>
                <a:gd name="T34" fmla="*/ 0 w 148"/>
                <a:gd name="T3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8" h="9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28" y="48"/>
                  </a:lnTo>
                  <a:lnTo>
                    <a:pt x="40" y="66"/>
                  </a:lnTo>
                  <a:lnTo>
                    <a:pt x="52" y="82"/>
                  </a:lnTo>
                  <a:lnTo>
                    <a:pt x="64" y="92"/>
                  </a:lnTo>
                  <a:lnTo>
                    <a:pt x="70" y="96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84" y="92"/>
                  </a:lnTo>
                  <a:lnTo>
                    <a:pt x="96" y="82"/>
                  </a:lnTo>
                  <a:lnTo>
                    <a:pt x="108" y="66"/>
                  </a:lnTo>
                  <a:lnTo>
                    <a:pt x="120" y="48"/>
                  </a:lnTo>
                  <a:lnTo>
                    <a:pt x="140" y="16"/>
                  </a:lnTo>
                  <a:lnTo>
                    <a:pt x="1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93" name="Freeform 66"/>
            <p:cNvSpPr/>
            <p:nvPr/>
          </p:nvSpPr>
          <p:spPr bwMode="auto">
            <a:xfrm>
              <a:off x="5013325" y="4376738"/>
              <a:ext cx="114300" cy="111125"/>
            </a:xfrm>
            <a:custGeom>
              <a:avLst/>
              <a:gdLst>
                <a:gd name="T0" fmla="*/ 72 w 72"/>
                <a:gd name="T1" fmla="*/ 0 h 70"/>
                <a:gd name="T2" fmla="*/ 72 w 72"/>
                <a:gd name="T3" fmla="*/ 0 h 70"/>
                <a:gd name="T4" fmla="*/ 54 w 72"/>
                <a:gd name="T5" fmla="*/ 34 h 70"/>
                <a:gd name="T6" fmla="*/ 38 w 72"/>
                <a:gd name="T7" fmla="*/ 58 h 70"/>
                <a:gd name="T8" fmla="*/ 30 w 72"/>
                <a:gd name="T9" fmla="*/ 66 h 70"/>
                <a:gd name="T10" fmla="*/ 24 w 72"/>
                <a:gd name="T11" fmla="*/ 70 h 70"/>
                <a:gd name="T12" fmla="*/ 24 w 72"/>
                <a:gd name="T13" fmla="*/ 70 h 70"/>
                <a:gd name="T14" fmla="*/ 22 w 72"/>
                <a:gd name="T15" fmla="*/ 68 h 70"/>
                <a:gd name="T16" fmla="*/ 20 w 72"/>
                <a:gd name="T17" fmla="*/ 66 h 70"/>
                <a:gd name="T18" fmla="*/ 16 w 72"/>
                <a:gd name="T19" fmla="*/ 58 h 70"/>
                <a:gd name="T20" fmla="*/ 8 w 72"/>
                <a:gd name="T21" fmla="*/ 34 h 70"/>
                <a:gd name="T22" fmla="*/ 0 w 72"/>
                <a:gd name="T23" fmla="*/ 0 h 70"/>
                <a:gd name="T24" fmla="*/ 72 w 72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70">
                  <a:moveTo>
                    <a:pt x="72" y="0"/>
                  </a:moveTo>
                  <a:lnTo>
                    <a:pt x="72" y="0"/>
                  </a:lnTo>
                  <a:lnTo>
                    <a:pt x="54" y="34"/>
                  </a:lnTo>
                  <a:lnTo>
                    <a:pt x="38" y="58"/>
                  </a:lnTo>
                  <a:lnTo>
                    <a:pt x="30" y="6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22" y="68"/>
                  </a:lnTo>
                  <a:lnTo>
                    <a:pt x="20" y="66"/>
                  </a:lnTo>
                  <a:lnTo>
                    <a:pt x="16" y="58"/>
                  </a:lnTo>
                  <a:lnTo>
                    <a:pt x="8" y="34"/>
                  </a:lnTo>
                  <a:lnTo>
                    <a:pt x="0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94" name="Freeform 67"/>
            <p:cNvSpPr/>
            <p:nvPr/>
          </p:nvSpPr>
          <p:spPr bwMode="auto">
            <a:xfrm>
              <a:off x="5245100" y="4376738"/>
              <a:ext cx="231775" cy="593725"/>
            </a:xfrm>
            <a:custGeom>
              <a:avLst/>
              <a:gdLst>
                <a:gd name="T0" fmla="*/ 146 w 146"/>
                <a:gd name="T1" fmla="*/ 0 h 374"/>
                <a:gd name="T2" fmla="*/ 0 w 146"/>
                <a:gd name="T3" fmla="*/ 374 h 374"/>
                <a:gd name="T4" fmla="*/ 74 w 146"/>
                <a:gd name="T5" fmla="*/ 0 h 374"/>
                <a:gd name="T6" fmla="*/ 146 w 146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374">
                  <a:moveTo>
                    <a:pt x="146" y="0"/>
                  </a:moveTo>
                  <a:lnTo>
                    <a:pt x="0" y="374"/>
                  </a:lnTo>
                  <a:lnTo>
                    <a:pt x="74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E98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95" name="Freeform 68"/>
            <p:cNvSpPr/>
            <p:nvPr/>
          </p:nvSpPr>
          <p:spPr bwMode="auto">
            <a:xfrm>
              <a:off x="5362575" y="4376738"/>
              <a:ext cx="114300" cy="111125"/>
            </a:xfrm>
            <a:custGeom>
              <a:avLst/>
              <a:gdLst>
                <a:gd name="T0" fmla="*/ 0 w 72"/>
                <a:gd name="T1" fmla="*/ 0 h 70"/>
                <a:gd name="T2" fmla="*/ 0 w 72"/>
                <a:gd name="T3" fmla="*/ 0 h 70"/>
                <a:gd name="T4" fmla="*/ 20 w 72"/>
                <a:gd name="T5" fmla="*/ 34 h 70"/>
                <a:gd name="T6" fmla="*/ 34 w 72"/>
                <a:gd name="T7" fmla="*/ 58 h 70"/>
                <a:gd name="T8" fmla="*/ 42 w 72"/>
                <a:gd name="T9" fmla="*/ 66 h 70"/>
                <a:gd name="T10" fmla="*/ 48 w 72"/>
                <a:gd name="T11" fmla="*/ 70 h 70"/>
                <a:gd name="T12" fmla="*/ 48 w 72"/>
                <a:gd name="T13" fmla="*/ 70 h 70"/>
                <a:gd name="T14" fmla="*/ 50 w 72"/>
                <a:gd name="T15" fmla="*/ 68 h 70"/>
                <a:gd name="T16" fmla="*/ 52 w 72"/>
                <a:gd name="T17" fmla="*/ 66 h 70"/>
                <a:gd name="T18" fmla="*/ 56 w 72"/>
                <a:gd name="T19" fmla="*/ 58 h 70"/>
                <a:gd name="T20" fmla="*/ 64 w 72"/>
                <a:gd name="T21" fmla="*/ 34 h 70"/>
                <a:gd name="T22" fmla="*/ 72 w 72"/>
                <a:gd name="T23" fmla="*/ 0 h 70"/>
                <a:gd name="T24" fmla="*/ 0 w 72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70">
                  <a:moveTo>
                    <a:pt x="0" y="0"/>
                  </a:moveTo>
                  <a:lnTo>
                    <a:pt x="0" y="0"/>
                  </a:lnTo>
                  <a:lnTo>
                    <a:pt x="20" y="34"/>
                  </a:lnTo>
                  <a:lnTo>
                    <a:pt x="34" y="58"/>
                  </a:lnTo>
                  <a:lnTo>
                    <a:pt x="42" y="66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0" y="68"/>
                  </a:lnTo>
                  <a:lnTo>
                    <a:pt x="52" y="66"/>
                  </a:lnTo>
                  <a:lnTo>
                    <a:pt x="56" y="58"/>
                  </a:lnTo>
                  <a:lnTo>
                    <a:pt x="64" y="34"/>
                  </a:lnTo>
                  <a:lnTo>
                    <a:pt x="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A9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96" name="Freeform 69"/>
            <p:cNvSpPr/>
            <p:nvPr/>
          </p:nvSpPr>
          <p:spPr bwMode="auto">
            <a:xfrm>
              <a:off x="5172075" y="4745038"/>
              <a:ext cx="142875" cy="225425"/>
            </a:xfrm>
            <a:custGeom>
              <a:avLst/>
              <a:gdLst>
                <a:gd name="T0" fmla="*/ 2 w 90"/>
                <a:gd name="T1" fmla="*/ 32 h 142"/>
                <a:gd name="T2" fmla="*/ 46 w 90"/>
                <a:gd name="T3" fmla="*/ 142 h 142"/>
                <a:gd name="T4" fmla="*/ 90 w 90"/>
                <a:gd name="T5" fmla="*/ 32 h 142"/>
                <a:gd name="T6" fmla="*/ 90 w 90"/>
                <a:gd name="T7" fmla="*/ 32 h 142"/>
                <a:gd name="T8" fmla="*/ 88 w 90"/>
                <a:gd name="T9" fmla="*/ 28 h 142"/>
                <a:gd name="T10" fmla="*/ 86 w 90"/>
                <a:gd name="T11" fmla="*/ 20 h 142"/>
                <a:gd name="T12" fmla="*/ 84 w 90"/>
                <a:gd name="T13" fmla="*/ 18 h 142"/>
                <a:gd name="T14" fmla="*/ 80 w 90"/>
                <a:gd name="T15" fmla="*/ 16 h 142"/>
                <a:gd name="T16" fmla="*/ 76 w 90"/>
                <a:gd name="T17" fmla="*/ 16 h 142"/>
                <a:gd name="T18" fmla="*/ 70 w 90"/>
                <a:gd name="T19" fmla="*/ 18 h 142"/>
                <a:gd name="T20" fmla="*/ 70 w 90"/>
                <a:gd name="T21" fmla="*/ 18 h 142"/>
                <a:gd name="T22" fmla="*/ 64 w 90"/>
                <a:gd name="T23" fmla="*/ 24 h 142"/>
                <a:gd name="T24" fmla="*/ 62 w 90"/>
                <a:gd name="T25" fmla="*/ 30 h 142"/>
                <a:gd name="T26" fmla="*/ 56 w 90"/>
                <a:gd name="T27" fmla="*/ 40 h 142"/>
                <a:gd name="T28" fmla="*/ 52 w 90"/>
                <a:gd name="T29" fmla="*/ 48 h 142"/>
                <a:gd name="T30" fmla="*/ 50 w 90"/>
                <a:gd name="T31" fmla="*/ 50 h 142"/>
                <a:gd name="T32" fmla="*/ 46 w 90"/>
                <a:gd name="T33" fmla="*/ 50 h 142"/>
                <a:gd name="T34" fmla="*/ 46 w 90"/>
                <a:gd name="T35" fmla="*/ 50 h 142"/>
                <a:gd name="T36" fmla="*/ 42 w 90"/>
                <a:gd name="T37" fmla="*/ 48 h 142"/>
                <a:gd name="T38" fmla="*/ 38 w 90"/>
                <a:gd name="T39" fmla="*/ 42 h 142"/>
                <a:gd name="T40" fmla="*/ 32 w 90"/>
                <a:gd name="T41" fmla="*/ 24 h 142"/>
                <a:gd name="T42" fmla="*/ 28 w 90"/>
                <a:gd name="T43" fmla="*/ 14 h 142"/>
                <a:gd name="T44" fmla="*/ 22 w 90"/>
                <a:gd name="T45" fmla="*/ 6 h 142"/>
                <a:gd name="T46" fmla="*/ 18 w 90"/>
                <a:gd name="T47" fmla="*/ 2 h 142"/>
                <a:gd name="T48" fmla="*/ 14 w 90"/>
                <a:gd name="T49" fmla="*/ 0 h 142"/>
                <a:gd name="T50" fmla="*/ 12 w 90"/>
                <a:gd name="T51" fmla="*/ 0 h 142"/>
                <a:gd name="T52" fmla="*/ 12 w 90"/>
                <a:gd name="T53" fmla="*/ 0 h 142"/>
                <a:gd name="T54" fmla="*/ 6 w 90"/>
                <a:gd name="T55" fmla="*/ 2 h 142"/>
                <a:gd name="T56" fmla="*/ 2 w 90"/>
                <a:gd name="T57" fmla="*/ 6 h 142"/>
                <a:gd name="T58" fmla="*/ 0 w 90"/>
                <a:gd name="T59" fmla="*/ 10 h 142"/>
                <a:gd name="T60" fmla="*/ 0 w 90"/>
                <a:gd name="T61" fmla="*/ 16 h 142"/>
                <a:gd name="T62" fmla="*/ 2 w 90"/>
                <a:gd name="T63" fmla="*/ 26 h 142"/>
                <a:gd name="T64" fmla="*/ 2 w 90"/>
                <a:gd name="T65" fmla="*/ 32 h 142"/>
                <a:gd name="T66" fmla="*/ 2 w 90"/>
                <a:gd name="T67" fmla="*/ 3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142">
                  <a:moveTo>
                    <a:pt x="2" y="32"/>
                  </a:moveTo>
                  <a:lnTo>
                    <a:pt x="46" y="142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88" y="28"/>
                  </a:lnTo>
                  <a:lnTo>
                    <a:pt x="86" y="20"/>
                  </a:lnTo>
                  <a:lnTo>
                    <a:pt x="84" y="18"/>
                  </a:lnTo>
                  <a:lnTo>
                    <a:pt x="80" y="16"/>
                  </a:lnTo>
                  <a:lnTo>
                    <a:pt x="76" y="16"/>
                  </a:lnTo>
                  <a:lnTo>
                    <a:pt x="70" y="18"/>
                  </a:lnTo>
                  <a:lnTo>
                    <a:pt x="70" y="18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40"/>
                  </a:lnTo>
                  <a:lnTo>
                    <a:pt x="52" y="48"/>
                  </a:lnTo>
                  <a:lnTo>
                    <a:pt x="50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2" y="48"/>
                  </a:lnTo>
                  <a:lnTo>
                    <a:pt x="38" y="42"/>
                  </a:lnTo>
                  <a:lnTo>
                    <a:pt x="32" y="24"/>
                  </a:lnTo>
                  <a:lnTo>
                    <a:pt x="28" y="14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6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101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99" name="文本占位符 98"/>
          <p:cNvSpPr>
            <a:spLocks noGrp="1"/>
          </p:cNvSpPr>
          <p:nvPr>
            <p:ph type="body" sz="quarter" idx="10" hasCustomPrompt="1"/>
          </p:nvPr>
        </p:nvSpPr>
        <p:spPr>
          <a:xfrm>
            <a:off x="3629865" y="1267071"/>
            <a:ext cx="4837680" cy="40072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0600"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altLang="zh-CN" dirty="0"/>
              <a:t>POWER</a:t>
            </a:r>
          </a:p>
          <a:p>
            <a:pPr lvl="0"/>
            <a:r>
              <a:rPr lang="en-US" altLang="zh-CN" dirty="0"/>
              <a:t>YOUR</a:t>
            </a:r>
          </a:p>
          <a:p>
            <a:pPr lvl="0"/>
            <a:r>
              <a:rPr lang="en-US" altLang="zh-CN" dirty="0"/>
              <a:t>POINT</a:t>
            </a:r>
          </a:p>
        </p:txBody>
      </p:sp>
      <p:sp>
        <p:nvSpPr>
          <p:cNvPr id="100" name="文本占位符 98"/>
          <p:cNvSpPr>
            <a:spLocks noGrp="1"/>
          </p:cNvSpPr>
          <p:nvPr>
            <p:ph type="body" sz="quarter" idx="11" hasCustomPrompt="1"/>
          </p:nvPr>
        </p:nvSpPr>
        <p:spPr>
          <a:xfrm>
            <a:off x="3629864" y="5294129"/>
            <a:ext cx="4837681" cy="383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1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gradFill flip="none" rotWithShape="1">
          <a:gsLst>
            <a:gs pos="51000">
              <a:schemeClr val="accent1"/>
            </a:gs>
            <a:gs pos="100000">
              <a:schemeClr val="accent2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3656029" y="2140119"/>
            <a:ext cx="4606158" cy="1895433"/>
            <a:chOff x="3656029" y="2140119"/>
            <a:chExt cx="4606158" cy="1895433"/>
          </a:xfrm>
        </p:grpSpPr>
        <p:sp>
          <p:nvSpPr>
            <p:cNvPr id="3" name="矩形 2"/>
            <p:cNvSpPr/>
            <p:nvPr/>
          </p:nvSpPr>
          <p:spPr>
            <a:xfrm>
              <a:off x="3656029" y="2140119"/>
              <a:ext cx="4606158" cy="1895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4" name="组 3"/>
            <p:cNvGrpSpPr/>
            <p:nvPr/>
          </p:nvGrpSpPr>
          <p:grpSpPr>
            <a:xfrm>
              <a:off x="3751937" y="2252925"/>
              <a:ext cx="4414342" cy="342111"/>
              <a:chOff x="3759133" y="2252925"/>
              <a:chExt cx="4414342" cy="34211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759133" y="2252925"/>
                <a:ext cx="335808" cy="33580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7837667" y="2259228"/>
                <a:ext cx="335808" cy="33580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" name="文本占位符 98"/>
          <p:cNvSpPr>
            <a:spLocks noGrp="1"/>
          </p:cNvSpPr>
          <p:nvPr>
            <p:ph type="body" sz="quarter" idx="10" hasCustomPrompt="1"/>
          </p:nvPr>
        </p:nvSpPr>
        <p:spPr>
          <a:xfrm>
            <a:off x="3540268" y="2845614"/>
            <a:ext cx="4837680" cy="644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/>
              <a:t>活动主题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gradFill flip="none" rotWithShape="1">
          <a:gsLst>
            <a:gs pos="51000">
              <a:schemeClr val="accent1"/>
            </a:gs>
            <a:gs pos="100000">
              <a:schemeClr val="accent2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51516" y="204103"/>
            <a:ext cx="11708836" cy="6489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429991" y="397820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11451912" y="375027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29991" y="6182924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1451912" y="6160131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gradFill flip="none" rotWithShape="1">
          <a:gsLst>
            <a:gs pos="51000">
              <a:schemeClr val="accent1"/>
            </a:gs>
            <a:gs pos="100000">
              <a:schemeClr val="accent2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1540" y="428055"/>
            <a:ext cx="11021171" cy="5746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886583" y="620073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11103359" y="620073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254405" y="224963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11437795" y="224963"/>
            <a:ext cx="335808" cy="3358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gradFill flip="none" rotWithShape="1">
          <a:gsLst>
            <a:gs pos="51000">
              <a:schemeClr val="accent1"/>
            </a:gs>
            <a:gs pos="100000">
              <a:schemeClr val="accent2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01600" y="101600"/>
            <a:ext cx="11959773" cy="6633029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Calibri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2018/12/30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2018/12/30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914400"/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2C3702F-D9B0-44CA-BC21-DD678438A6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386CD70-E282-4981-80B9-CC399507C6C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5212413" y="6379382"/>
            <a:ext cx="708169" cy="193804"/>
            <a:chOff x="7846430" y="2371644"/>
            <a:chExt cx="493660" cy="135100"/>
          </a:xfrm>
        </p:grpSpPr>
        <p:sp>
          <p:nvSpPr>
            <p:cNvPr id="29" name="椭圆 28"/>
            <p:cNvSpPr/>
            <p:nvPr/>
          </p:nvSpPr>
          <p:spPr>
            <a:xfrm>
              <a:off x="7846430" y="2371644"/>
              <a:ext cx="135100" cy="1351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204990" y="2371644"/>
              <a:ext cx="135100" cy="1351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78836" y="3860592"/>
            <a:ext cx="4834328" cy="4834328"/>
            <a:chOff x="3678836" y="3905562"/>
            <a:chExt cx="4834328" cy="4834328"/>
          </a:xfrm>
        </p:grpSpPr>
        <p:sp>
          <p:nvSpPr>
            <p:cNvPr id="8" name="椭圆 7"/>
            <p:cNvSpPr/>
            <p:nvPr/>
          </p:nvSpPr>
          <p:spPr>
            <a:xfrm>
              <a:off x="4751522" y="4978248"/>
              <a:ext cx="2688956" cy="2688956"/>
            </a:xfrm>
            <a:prstGeom prst="ellipse">
              <a:avLst/>
            </a:prstGeom>
            <a:noFill/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 rot="655711">
              <a:off x="3678836" y="3905562"/>
              <a:ext cx="4834328" cy="4834328"/>
              <a:chOff x="3182911" y="515911"/>
              <a:chExt cx="5826178" cy="5826178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4036135" y="1369135"/>
                <a:ext cx="603320" cy="60332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4036135" y="4885545"/>
                <a:ext cx="603320" cy="60332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6096000" y="5488865"/>
                <a:ext cx="0" cy="853224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3182911" y="3429000"/>
                <a:ext cx="853224" cy="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6096000" y="515911"/>
                <a:ext cx="0" cy="853224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7552545" y="1369135"/>
                <a:ext cx="603320" cy="60332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>
                <a:off x="8155865" y="3429000"/>
                <a:ext cx="853224" cy="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 flipV="1">
                <a:off x="7552545" y="4885545"/>
                <a:ext cx="603320" cy="603320"/>
              </a:xfrm>
              <a:prstGeom prst="line">
                <a:avLst/>
              </a:prstGeom>
              <a:noFill/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1962150" y="3807502"/>
            <a:ext cx="8267700" cy="3050498"/>
            <a:chOff x="1962150" y="3807502"/>
            <a:chExt cx="8267700" cy="3050498"/>
          </a:xfrm>
        </p:grpSpPr>
        <p:sp>
          <p:nvSpPr>
            <p:cNvPr id="5" name="矩形 4"/>
            <p:cNvSpPr/>
            <p:nvPr/>
          </p:nvSpPr>
          <p:spPr>
            <a:xfrm>
              <a:off x="1962150" y="3807502"/>
              <a:ext cx="8267700" cy="3050498"/>
            </a:xfrm>
            <a:prstGeom prst="rect">
              <a:avLst/>
            </a:prstGeom>
            <a:solidFill>
              <a:srgbClr val="F9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642102" y="3807502"/>
              <a:ext cx="4866467" cy="0"/>
            </a:xfrm>
            <a:prstGeom prst="line">
              <a:avLst/>
            </a:prstGeom>
            <a:ln w="76200" cap="rnd">
              <a:solidFill>
                <a:schemeClr val="accent5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291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4.16667E-7 -0.2918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0.2919 L 0 -0.4365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7 -0.29189 L -4.16667E-7 -0.4365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4.16667E-7 -0.43657 L 0.09792 -0.4365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2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 -0.43658 L 0 2.22222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82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9792 -0.43657 L 0.09596 -0.00231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-1554408" y="2026183"/>
            <a:ext cx="8270096" cy="804151"/>
          </a:xfrm>
        </p:spPr>
        <p:txBody>
          <a:bodyPr>
            <a:normAutofit/>
          </a:bodyPr>
          <a:lstStyle/>
          <a:p>
            <a:r>
              <a:rPr lang="zh-CN" altLang="en-US" dirty="0"/>
              <a:t>展示视频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QQ视频2018122917130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2900" y="0"/>
            <a:ext cx="3886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 smtClean="0"/>
              <a:t>Memory By </a:t>
            </a:r>
            <a:r>
              <a:rPr lang="zh-CN" altLang="en-US" dirty="0" smtClean="0"/>
              <a:t>刘佳媚、金钰、曾誉、文萱、郑慧、刁可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smtClean="0"/>
              <a:t>月</a:t>
            </a:r>
            <a:r>
              <a:rPr lang="en-US" altLang="zh-CN" smtClean="0"/>
              <a:t>29</a:t>
            </a:r>
            <a:r>
              <a:rPr smtClean="0"/>
              <a:t>日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2780394" y="2402591"/>
            <a:ext cx="5254573" cy="1031821"/>
          </a:xfrm>
        </p:spPr>
        <p:txBody>
          <a:bodyPr/>
          <a:lstStyle/>
          <a:p>
            <a:pPr lvl="0"/>
            <a:r>
              <a:rPr lang="en-US" altLang="zh-CN" sz="6600" b="1" kern="0" dirty="0" smtClean="0">
                <a:latin typeface="Lucida Handwriting" panose="03010101010101010101" pitchFamily="66" charset="0"/>
              </a:rPr>
              <a:t>Memory</a:t>
            </a:r>
            <a:endParaRPr lang="en-US" altLang="zh-CN" sz="6600" b="1" kern="0" dirty="0">
              <a:latin typeface="Lucida Handwriting" panose="03010101010101010101" pitchFamily="66" charset="0"/>
            </a:endParaRPr>
          </a:p>
        </p:txBody>
      </p:sp>
      <p:grpSp>
        <p:nvGrpSpPr>
          <p:cNvPr id="4" name="组 20"/>
          <p:cNvGrpSpPr/>
          <p:nvPr/>
        </p:nvGrpSpPr>
        <p:grpSpPr>
          <a:xfrm>
            <a:off x="8369303" y="2519133"/>
            <a:ext cx="1240969" cy="1486809"/>
            <a:chOff x="2766318" y="792480"/>
            <a:chExt cx="3048000" cy="3651819"/>
          </a:xfrm>
          <a:solidFill>
            <a:schemeClr val="accent1"/>
          </a:solidFill>
        </p:grpSpPr>
        <p:grpSp>
          <p:nvGrpSpPr>
            <p:cNvPr id="5" name="组 19"/>
            <p:cNvGrpSpPr/>
            <p:nvPr/>
          </p:nvGrpSpPr>
          <p:grpSpPr>
            <a:xfrm>
              <a:off x="3121918" y="792480"/>
              <a:ext cx="2336800" cy="924560"/>
              <a:chOff x="3169920" y="792480"/>
              <a:chExt cx="2336800" cy="924560"/>
            </a:xfrm>
            <a:grpFill/>
          </p:grpSpPr>
          <p:grpSp>
            <p:nvGrpSpPr>
              <p:cNvPr id="7" name="组 3"/>
              <p:cNvGrpSpPr/>
              <p:nvPr/>
            </p:nvGrpSpPr>
            <p:grpSpPr>
              <a:xfrm>
                <a:off x="3169920" y="802640"/>
                <a:ext cx="447040" cy="914400"/>
                <a:chOff x="3169920" y="802640"/>
                <a:chExt cx="447040" cy="914400"/>
              </a:xfrm>
              <a:grpFill/>
            </p:grpSpPr>
            <p:sp>
              <p:nvSpPr>
                <p:cNvPr id="17" name="圆角矩形 16"/>
                <p:cNvSpPr/>
                <p:nvPr/>
              </p:nvSpPr>
              <p:spPr>
                <a:xfrm>
                  <a:off x="3312160" y="802640"/>
                  <a:ext cx="162560" cy="670560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3169920" y="1270000"/>
                  <a:ext cx="447040" cy="44704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8" name="组 4"/>
              <p:cNvGrpSpPr/>
              <p:nvPr/>
            </p:nvGrpSpPr>
            <p:grpSpPr>
              <a:xfrm>
                <a:off x="3820160" y="792480"/>
                <a:ext cx="447040" cy="914400"/>
                <a:chOff x="3169920" y="802640"/>
                <a:chExt cx="447040" cy="914400"/>
              </a:xfrm>
              <a:grpFill/>
            </p:grpSpPr>
            <p:sp>
              <p:nvSpPr>
                <p:cNvPr id="15" name="圆角矩形 14"/>
                <p:cNvSpPr/>
                <p:nvPr/>
              </p:nvSpPr>
              <p:spPr>
                <a:xfrm>
                  <a:off x="3312160" y="802640"/>
                  <a:ext cx="162560" cy="670560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3169920" y="1270000"/>
                  <a:ext cx="447040" cy="44704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9" name="组 7"/>
              <p:cNvGrpSpPr/>
              <p:nvPr/>
            </p:nvGrpSpPr>
            <p:grpSpPr>
              <a:xfrm>
                <a:off x="5059680" y="792480"/>
                <a:ext cx="447040" cy="914400"/>
                <a:chOff x="3169920" y="802640"/>
                <a:chExt cx="447040" cy="914400"/>
              </a:xfrm>
              <a:grpFill/>
            </p:grpSpPr>
            <p:sp>
              <p:nvSpPr>
                <p:cNvPr id="13" name="圆角矩形 12"/>
                <p:cNvSpPr/>
                <p:nvPr/>
              </p:nvSpPr>
              <p:spPr>
                <a:xfrm>
                  <a:off x="3312160" y="802640"/>
                  <a:ext cx="162560" cy="670560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3169920" y="1270000"/>
                  <a:ext cx="447040" cy="44704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0" name="组 10"/>
              <p:cNvGrpSpPr/>
              <p:nvPr/>
            </p:nvGrpSpPr>
            <p:grpSpPr>
              <a:xfrm>
                <a:off x="4419600" y="802640"/>
                <a:ext cx="447040" cy="914400"/>
                <a:chOff x="3169920" y="802640"/>
                <a:chExt cx="447040" cy="914400"/>
              </a:xfrm>
              <a:grpFill/>
            </p:grpSpPr>
            <p:sp>
              <p:nvSpPr>
                <p:cNvPr id="11" name="圆角矩形 10"/>
                <p:cNvSpPr/>
                <p:nvPr/>
              </p:nvSpPr>
              <p:spPr>
                <a:xfrm>
                  <a:off x="3312160" y="802640"/>
                  <a:ext cx="162560" cy="670560"/>
                </a:xfrm>
                <a:prstGeom prst="round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3169920" y="1270000"/>
                  <a:ext cx="447040" cy="447040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6" name="圆角矩形 18"/>
            <p:cNvSpPr/>
            <p:nvPr/>
          </p:nvSpPr>
          <p:spPr>
            <a:xfrm>
              <a:off x="2766318" y="1040699"/>
              <a:ext cx="3048000" cy="3403600"/>
            </a:xfrm>
            <a:custGeom>
              <a:avLst/>
              <a:gdLst/>
              <a:ahLst/>
              <a:cxnLst/>
              <a:rect l="l" t="t" r="r" b="b"/>
              <a:pathLst>
                <a:path w="3048000" h="3403600">
                  <a:moveTo>
                    <a:pt x="524874" y="154745"/>
                  </a:moveTo>
                  <a:cubicBezTo>
                    <a:pt x="322165" y="154745"/>
                    <a:pt x="157836" y="319074"/>
                    <a:pt x="157836" y="521783"/>
                  </a:cubicBezTo>
                  <a:lnTo>
                    <a:pt x="157836" y="2861497"/>
                  </a:lnTo>
                  <a:cubicBezTo>
                    <a:pt x="157836" y="3064206"/>
                    <a:pt x="322165" y="3228535"/>
                    <a:pt x="524874" y="3228535"/>
                  </a:cubicBezTo>
                  <a:lnTo>
                    <a:pt x="2543446" y="3228535"/>
                  </a:lnTo>
                  <a:cubicBezTo>
                    <a:pt x="2746155" y="3228535"/>
                    <a:pt x="2910484" y="3064206"/>
                    <a:pt x="2910484" y="2861497"/>
                  </a:cubicBezTo>
                  <a:lnTo>
                    <a:pt x="2910484" y="521783"/>
                  </a:lnTo>
                  <a:cubicBezTo>
                    <a:pt x="2910484" y="319074"/>
                    <a:pt x="2746155" y="154745"/>
                    <a:pt x="2543446" y="154745"/>
                  </a:cubicBezTo>
                  <a:close/>
                  <a:moveTo>
                    <a:pt x="406420" y="0"/>
                  </a:moveTo>
                  <a:lnTo>
                    <a:pt x="2641580" y="0"/>
                  </a:lnTo>
                  <a:cubicBezTo>
                    <a:pt x="2866040" y="0"/>
                    <a:pt x="3048000" y="181960"/>
                    <a:pt x="3048000" y="406420"/>
                  </a:cubicBezTo>
                  <a:lnTo>
                    <a:pt x="3048000" y="2997180"/>
                  </a:lnTo>
                  <a:cubicBezTo>
                    <a:pt x="3048000" y="3221640"/>
                    <a:pt x="2866040" y="3403600"/>
                    <a:pt x="2641580" y="3403600"/>
                  </a:cubicBezTo>
                  <a:lnTo>
                    <a:pt x="406420" y="3403600"/>
                  </a:lnTo>
                  <a:cubicBezTo>
                    <a:pt x="181960" y="3403600"/>
                    <a:pt x="0" y="3221640"/>
                    <a:pt x="0" y="2997180"/>
                  </a:cubicBezTo>
                  <a:lnTo>
                    <a:pt x="0" y="406420"/>
                  </a:lnTo>
                  <a:cubicBezTo>
                    <a:pt x="0" y="181960"/>
                    <a:pt x="181960" y="0"/>
                    <a:pt x="406420" y="0"/>
                  </a:cubicBezTo>
                  <a:close/>
                </a:path>
              </a:pathLst>
            </a:custGeom>
            <a:grpFill/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8521703" y="2772593"/>
            <a:ext cx="929021" cy="1037407"/>
          </a:xfrm>
          <a:custGeom>
            <a:avLst/>
            <a:gdLst/>
            <a:ahLst/>
            <a:cxnLst/>
            <a:rect l="l" t="t" r="r" b="b"/>
            <a:pathLst>
              <a:path w="3048000" h="3403600">
                <a:moveTo>
                  <a:pt x="524874" y="154745"/>
                </a:moveTo>
                <a:cubicBezTo>
                  <a:pt x="322165" y="154745"/>
                  <a:pt x="157836" y="319074"/>
                  <a:pt x="157836" y="521783"/>
                </a:cubicBezTo>
                <a:lnTo>
                  <a:pt x="157836" y="2861497"/>
                </a:lnTo>
                <a:cubicBezTo>
                  <a:pt x="157836" y="3064206"/>
                  <a:pt x="322165" y="3228535"/>
                  <a:pt x="524874" y="3228535"/>
                </a:cubicBezTo>
                <a:lnTo>
                  <a:pt x="2543446" y="3228535"/>
                </a:lnTo>
                <a:cubicBezTo>
                  <a:pt x="2746155" y="3228535"/>
                  <a:pt x="2910484" y="3064206"/>
                  <a:pt x="2910484" y="2861497"/>
                </a:cubicBezTo>
                <a:lnTo>
                  <a:pt x="2910484" y="521783"/>
                </a:lnTo>
                <a:cubicBezTo>
                  <a:pt x="2910484" y="319074"/>
                  <a:pt x="2746155" y="154745"/>
                  <a:pt x="2543446" y="154745"/>
                </a:cubicBezTo>
                <a:close/>
                <a:moveTo>
                  <a:pt x="406420" y="0"/>
                </a:moveTo>
                <a:lnTo>
                  <a:pt x="2641580" y="0"/>
                </a:lnTo>
                <a:cubicBezTo>
                  <a:pt x="2866040" y="0"/>
                  <a:pt x="3048000" y="181960"/>
                  <a:pt x="3048000" y="406420"/>
                </a:cubicBezTo>
                <a:lnTo>
                  <a:pt x="3048000" y="2997180"/>
                </a:lnTo>
                <a:cubicBezTo>
                  <a:pt x="3048000" y="3221640"/>
                  <a:pt x="2866040" y="3403600"/>
                  <a:pt x="2641580" y="3403600"/>
                </a:cubicBezTo>
                <a:lnTo>
                  <a:pt x="406420" y="3403600"/>
                </a:lnTo>
                <a:cubicBezTo>
                  <a:pt x="181960" y="3403600"/>
                  <a:pt x="0" y="3221640"/>
                  <a:pt x="0" y="2997180"/>
                </a:cubicBezTo>
                <a:lnTo>
                  <a:pt x="0" y="406420"/>
                </a:lnTo>
                <a:cubicBezTo>
                  <a:pt x="0" y="181960"/>
                  <a:pt x="181960" y="0"/>
                  <a:pt x="406420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69259" y="3462716"/>
            <a:ext cx="6037942" cy="1161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C#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程序设计实验</a:t>
            </a:r>
            <a:r>
              <a:rPr lang="en-US" altLang="zh-CN" sz="1600" b="1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—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项目展示</a:t>
            </a:r>
            <a:endParaRPr lang="en-US" altLang="zh-CN" sz="1600" b="1" kern="0" dirty="0" smtClean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1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小组成员：刘佳媚、金钰、曾誉、文萱、郑慧、刁可</a:t>
            </a:r>
            <a:endParaRPr lang="en-US" altLang="zh-CN" sz="1600" b="1" kern="0" dirty="0" smtClean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b="1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2018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年</a:t>
            </a:r>
            <a:r>
              <a:rPr lang="en-US" altLang="zh-CN" sz="1600" b="1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12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月</a:t>
            </a:r>
            <a:r>
              <a:rPr lang="en-US" altLang="zh-CN" sz="1600" b="1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29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日</a:t>
            </a:r>
            <a:endParaRPr lang="zh-CN" altLang="en-US" sz="1600" b="1" kern="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2629" y="2083104"/>
            <a:ext cx="5255694" cy="804151"/>
          </a:xfrm>
        </p:spPr>
        <p:txBody>
          <a:bodyPr>
            <a:normAutofit/>
          </a:bodyPr>
          <a:lstStyle/>
          <a:p>
            <a:r>
              <a:rPr lang="zh-CN" altLang="en-US" sz="4000" b="0" dirty="0" smtClean="0"/>
              <a:t>  开发环境</a:t>
            </a:r>
            <a:endParaRPr lang="zh-CN" altLang="en-US" sz="4000" b="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960952" y="3022104"/>
            <a:ext cx="82700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059048" y="2021301"/>
            <a:ext cx="1101604" cy="95780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defTabSz="914400"/>
            <a:r>
              <a:rPr lang="en-US" altLang="zh-CN" spc="100" dirty="0">
                <a:solidFill>
                  <a:srgbClr val="FF454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rgbClr val="FF454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93" y="1029383"/>
            <a:ext cx="3534053" cy="3626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4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12" y="3562578"/>
            <a:ext cx="2280387" cy="267788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82" y="351718"/>
            <a:ext cx="3763056" cy="282229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40" y="298360"/>
            <a:ext cx="3153044" cy="287565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" y="3414820"/>
            <a:ext cx="4315860" cy="2973395"/>
          </a:xfrm>
          <a:prstGeom prst="rect">
            <a:avLst/>
          </a:prstGeom>
        </p:spPr>
      </p:pic>
      <p:sp>
        <p:nvSpPr>
          <p:cNvPr id="39" name="圆角矩形 38"/>
          <p:cNvSpPr/>
          <p:nvPr/>
        </p:nvSpPr>
        <p:spPr>
          <a:xfrm>
            <a:off x="3917463" y="1387202"/>
            <a:ext cx="2728686" cy="12250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3917184" y="5151950"/>
            <a:ext cx="2728686" cy="1225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5497283" y="2130629"/>
            <a:ext cx="2728686" cy="12250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644126" y="5580121"/>
            <a:ext cx="2728686" cy="12250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063999" y="798046"/>
            <a:ext cx="373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Virtual Studio</a:t>
            </a:r>
            <a:endParaRPr lang="zh-CN" altLang="en-US" sz="2800" dirty="0">
              <a:latin typeface="Verdana" panose="020B060403050404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51136" y="1628207"/>
            <a:ext cx="1865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latin typeface="Verdana" panose="020B0604030504040204" pitchFamily="34" charset="0"/>
              </a:rPr>
              <a:t>Xamarin</a:t>
            </a:r>
            <a:endParaRPr lang="zh-CN" altLang="en-US" sz="2800" dirty="0">
              <a:latin typeface="Verdana" panose="020B060403050404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81282" y="4544736"/>
            <a:ext cx="2380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Verdana" panose="020B0604030504040204" pitchFamily="34" charset="0"/>
              </a:rPr>
              <a:t>SQLite</a:t>
            </a:r>
            <a:endParaRPr lang="zh-CN" altLang="en-US" sz="2800" dirty="0">
              <a:latin typeface="Verdan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45870" y="5056901"/>
            <a:ext cx="1865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Verdana" panose="020B0604030504040204" pitchFamily="34" charset="0"/>
              </a:rPr>
              <a:t>Android</a:t>
            </a:r>
            <a:endParaRPr lang="zh-CN" altLang="en-US" sz="28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0952" y="2217953"/>
            <a:ext cx="5339734" cy="804151"/>
          </a:xfrm>
        </p:spPr>
        <p:txBody>
          <a:bodyPr>
            <a:normAutofit/>
          </a:bodyPr>
          <a:lstStyle/>
          <a:p>
            <a:r>
              <a:rPr lang="zh-CN" altLang="en-US" sz="4000" b="0" dirty="0" smtClean="0"/>
              <a:t>  页面展示</a:t>
            </a:r>
            <a:endParaRPr lang="zh-CN" altLang="en-US" sz="4000" b="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960952" y="3022104"/>
            <a:ext cx="82700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059048" y="2021301"/>
            <a:ext cx="1101604" cy="95780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defTabSz="914400"/>
            <a:r>
              <a:rPr lang="en-US" altLang="zh-CN" spc="100" dirty="0">
                <a:solidFill>
                  <a:srgbClr val="FF454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rgbClr val="FF454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15" y="1165386"/>
            <a:ext cx="3535363" cy="362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86" y="673429"/>
            <a:ext cx="3444400" cy="5769825"/>
          </a:xfrm>
          <a:prstGeom prst="rect">
            <a:avLst/>
          </a:prstGeom>
        </p:spPr>
      </p:pic>
      <p:sp>
        <p:nvSpPr>
          <p:cNvPr id="80" name="右箭头 79"/>
          <p:cNvSpPr/>
          <p:nvPr/>
        </p:nvSpPr>
        <p:spPr>
          <a:xfrm>
            <a:off x="4492386" y="815686"/>
            <a:ext cx="1937443" cy="28451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>
            <a:off x="4339771" y="1741714"/>
            <a:ext cx="2278743" cy="827315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右箭头 81"/>
          <p:cNvSpPr/>
          <p:nvPr/>
        </p:nvSpPr>
        <p:spPr>
          <a:xfrm>
            <a:off x="3018970" y="3759199"/>
            <a:ext cx="3599543" cy="7257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6618513" y="703592"/>
            <a:ext cx="455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搜索栏：关键字搜索</a:t>
            </a:r>
            <a:endParaRPr lang="zh-CN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618514" y="1970705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文本信息显示栏：历史笔记保存区域</a:t>
            </a:r>
            <a:endParaRPr lang="en-US" altLang="zh-CN" dirty="0" smtClean="0"/>
          </a:p>
          <a:p>
            <a:r>
              <a:rPr lang="zh-CN" altLang="en-US" dirty="0"/>
              <a:t>长</a:t>
            </a:r>
            <a:r>
              <a:rPr lang="zh-CN" altLang="en-US" dirty="0" smtClean="0"/>
              <a:t>按删除</a:t>
            </a:r>
            <a:endParaRPr lang="zh-CN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705598" y="3610819"/>
            <a:ext cx="400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新建文本按钮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6" y="297899"/>
            <a:ext cx="3694287" cy="6160957"/>
          </a:xfrm>
          <a:prstGeom prst="rect">
            <a:avLst/>
          </a:prstGeom>
        </p:spPr>
      </p:pic>
      <p:sp>
        <p:nvSpPr>
          <p:cNvPr id="56" name="右箭头 55"/>
          <p:cNvSpPr/>
          <p:nvPr/>
        </p:nvSpPr>
        <p:spPr>
          <a:xfrm>
            <a:off x="3831769" y="464456"/>
            <a:ext cx="2888343" cy="406401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曲线连接符 57"/>
          <p:cNvCxnSpPr/>
          <p:nvPr/>
        </p:nvCxnSpPr>
        <p:spPr>
          <a:xfrm flipV="1">
            <a:off x="1291771" y="1814286"/>
            <a:ext cx="5312229" cy="3947885"/>
          </a:xfrm>
          <a:prstGeom prst="curvedConnector3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/>
          <p:nvPr/>
        </p:nvCxnSpPr>
        <p:spPr>
          <a:xfrm flipV="1">
            <a:off x="2502469" y="2844800"/>
            <a:ext cx="4101531" cy="3018972"/>
          </a:xfrm>
          <a:prstGeom prst="curvedConnector3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曲线连接符 61"/>
          <p:cNvCxnSpPr/>
          <p:nvPr/>
        </p:nvCxnSpPr>
        <p:spPr>
          <a:xfrm flipV="1">
            <a:off x="3831769" y="4963886"/>
            <a:ext cx="2888343" cy="899886"/>
          </a:xfrm>
          <a:prstGeom prst="curvedConnector3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53942" y="482990"/>
            <a:ext cx="312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编辑框：编辑文本</a:t>
            </a:r>
            <a:endParaRPr lang="zh-CN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720112" y="1629620"/>
            <a:ext cx="24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返回框：返回主页面</a:t>
            </a:r>
            <a:endParaRPr lang="zh-CN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720112" y="2641600"/>
            <a:ext cx="304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确认框：确认添加</a:t>
            </a:r>
            <a:endParaRPr lang="zh-CN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720112" y="4615543"/>
            <a:ext cx="345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设置闹铃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8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0" y="159656"/>
            <a:ext cx="3742418" cy="6480629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4093029" y="3066141"/>
            <a:ext cx="2569028" cy="377371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0656" y="3034264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设置闹铃：年、月、日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0952" y="2217953"/>
            <a:ext cx="6370248" cy="804151"/>
          </a:xfrm>
        </p:spPr>
        <p:txBody>
          <a:bodyPr>
            <a:normAutofit/>
          </a:bodyPr>
          <a:lstStyle/>
          <a:p>
            <a:r>
              <a:rPr lang="zh-CN" altLang="en-US" sz="4000" b="0" dirty="0" smtClean="0"/>
              <a:t>运行录屏</a:t>
            </a:r>
            <a:endParaRPr lang="zh-CN" altLang="en-US" sz="4000" b="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960952" y="3022104"/>
            <a:ext cx="82700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059048" y="2021301"/>
            <a:ext cx="1101604" cy="95780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defTabSz="914400"/>
            <a:r>
              <a:rPr lang="en-US" altLang="zh-CN" spc="100" dirty="0">
                <a:solidFill>
                  <a:srgbClr val="FF454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rgbClr val="FF454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10" y="1165386"/>
            <a:ext cx="3535363" cy="362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0000"/>
      </a:accent1>
      <a:accent2>
        <a:srgbClr val="8F2D2D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主题5">
  <a:themeElements>
    <a:clrScheme name="自定义 34">
      <a:dk1>
        <a:srgbClr val="000000"/>
      </a:dk1>
      <a:lt1>
        <a:srgbClr val="FFFFFF"/>
      </a:lt1>
      <a:dk2>
        <a:srgbClr val="778495"/>
      </a:dk2>
      <a:lt2>
        <a:srgbClr val="2980B9"/>
      </a:lt2>
      <a:accent1>
        <a:srgbClr val="FF4540"/>
      </a:accent1>
      <a:accent2>
        <a:srgbClr val="778495"/>
      </a:accent2>
      <a:accent3>
        <a:srgbClr val="E9B543"/>
      </a:accent3>
      <a:accent4>
        <a:srgbClr val="3E8DDD"/>
      </a:accent4>
      <a:accent5>
        <a:srgbClr val="4AC0E0"/>
      </a:accent5>
      <a:accent6>
        <a:srgbClr val="6ABF4A"/>
      </a:accent6>
      <a:hlink>
        <a:srgbClr val="E2231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主题5">
  <a:themeElements>
    <a:clrScheme name="自定义 34">
      <a:dk1>
        <a:srgbClr val="000000"/>
      </a:dk1>
      <a:lt1>
        <a:srgbClr val="FFFFFF"/>
      </a:lt1>
      <a:dk2>
        <a:srgbClr val="778495"/>
      </a:dk2>
      <a:lt2>
        <a:srgbClr val="2980B9"/>
      </a:lt2>
      <a:accent1>
        <a:srgbClr val="FF4540"/>
      </a:accent1>
      <a:accent2>
        <a:srgbClr val="778495"/>
      </a:accent2>
      <a:accent3>
        <a:srgbClr val="E9B543"/>
      </a:accent3>
      <a:accent4>
        <a:srgbClr val="3E8DDD"/>
      </a:accent4>
      <a:accent5>
        <a:srgbClr val="4AC0E0"/>
      </a:accent5>
      <a:accent6>
        <a:srgbClr val="6ABF4A"/>
      </a:accent6>
      <a:hlink>
        <a:srgbClr val="E2231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123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CB607"/>
      </a:accent1>
      <a:accent2>
        <a:srgbClr val="FFD400"/>
      </a:accent2>
      <a:accent3>
        <a:srgbClr val="FFD400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自定义 58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128</Words>
  <Application>Microsoft Office PowerPoint</Application>
  <PresentationFormat>自定义</PresentationFormat>
  <Paragraphs>31</Paragraphs>
  <Slides>11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6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Office 主题</vt:lpstr>
      <vt:lpstr>OfficePLUS</vt:lpstr>
      <vt:lpstr>主题5</vt:lpstr>
      <vt:lpstr>1_主题5</vt:lpstr>
      <vt:lpstr>1_Office 主题</vt:lpstr>
      <vt:lpstr>Office 主题​​</vt:lpstr>
      <vt:lpstr>PowerPoint 演示文稿</vt:lpstr>
      <vt:lpstr>PowerPoint 演示文稿</vt:lpstr>
      <vt:lpstr>  开发环境</vt:lpstr>
      <vt:lpstr>PowerPoint 演示文稿</vt:lpstr>
      <vt:lpstr>  页面展示</vt:lpstr>
      <vt:lpstr>PowerPoint 演示文稿</vt:lpstr>
      <vt:lpstr>PowerPoint 演示文稿</vt:lpstr>
      <vt:lpstr>PowerPoint 演示文稿</vt:lpstr>
      <vt:lpstr>运行录屏</vt:lpstr>
      <vt:lpstr>展示视频 </vt:lpstr>
      <vt:lpstr>Thanks.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lenovo</cp:lastModifiedBy>
  <cp:revision>50</cp:revision>
  <dcterms:created xsi:type="dcterms:W3CDTF">2015-08-18T02:51:00Z</dcterms:created>
  <dcterms:modified xsi:type="dcterms:W3CDTF">2018-12-30T07:06:22Z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2017-12-19T12:39:19.1113178Z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2052-11.1.0.8214</vt:lpwstr>
  </property>
</Properties>
</file>